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57" r:id="rId5"/>
    <p:sldId id="276" r:id="rId6"/>
    <p:sldId id="260" r:id="rId7"/>
    <p:sldId id="262" r:id="rId8"/>
    <p:sldId id="265" r:id="rId9"/>
    <p:sldId id="266" r:id="rId10"/>
    <p:sldId id="267" r:id="rId11"/>
    <p:sldId id="281" r:id="rId12"/>
    <p:sldId id="269" r:id="rId13"/>
    <p:sldId id="270" r:id="rId14"/>
    <p:sldId id="271" r:id="rId15"/>
    <p:sldId id="280" r:id="rId16"/>
    <p:sldId id="277" r:id="rId17"/>
    <p:sldId id="278" r:id="rId18"/>
    <p:sldId id="274" r:id="rId19"/>
    <p:sldId id="279" r:id="rId20"/>
    <p:sldId id="272" r:id="rId21"/>
    <p:sldId id="261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>
        <p:scale>
          <a:sx n="100" d="100"/>
          <a:sy n="100" d="100"/>
        </p:scale>
        <p:origin x="-27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HV-time%20series\time%20series%20HV-B.up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Size%20Distribution\Size%20distribution%20Be-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Size%20Distribution\Size%20distribution%20Be-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HV-time%20series\stages-seasonal%20variat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HV-time%20series\stages-seasonal%20variat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AMAD-&#963;g-total%20activity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AMAD-&#963;g-total%20activity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AMAD-&#963;g-total%20activity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AMAD-&#963;g-total%20activity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AMAD-&#963;g-total%20activity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AMAD-&#963;g-total%20activi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HV-time%20series\bup-seasonal%20vari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diagrams-temporal%20variations\diagrams-temporal%20varia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diagrams-temporal%20variations\diagrams-temporal%20variati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diagrams-temporal%20variations\diagrams-temporal%20variatio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Size%20Distribution\Size%20distribution%20Be-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Size%20Distribution\Size%20distribution%20Be-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Size%20Distribution\Size%20distribution%20Be-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x\X-Docs\katerina%20dalaka\Particle%20size%20statistic\Size%20Distribution\Size%20distribution%20Be-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>
        <c:manualLayout>
          <c:layoutTarget val="inner"/>
          <c:xMode val="edge"/>
          <c:yMode val="edge"/>
          <c:x val="9.5266489834689577E-2"/>
          <c:y val="7.1418609777713804E-2"/>
          <c:w val="0.85740030449480664"/>
          <c:h val="0.73391787872107861"/>
        </c:manualLayout>
      </c:layout>
      <c:scatterChart>
        <c:scatterStyle val="smoothMarker"/>
        <c:ser>
          <c:idx val="0"/>
          <c:order val="0"/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'Be-7'!$Z$18:$Z$71</c:f>
              <c:numCache>
                <c:formatCode>mmm\-yy</c:formatCode>
                <c:ptCount val="54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41640</c:v>
                </c:pt>
                <c:pt idx="34">
                  <c:v>41671</c:v>
                </c:pt>
                <c:pt idx="35">
                  <c:v>41699</c:v>
                </c:pt>
                <c:pt idx="36">
                  <c:v>41730</c:v>
                </c:pt>
                <c:pt idx="37">
                  <c:v>41760</c:v>
                </c:pt>
                <c:pt idx="38">
                  <c:v>41791</c:v>
                </c:pt>
                <c:pt idx="39">
                  <c:v>41821</c:v>
                </c:pt>
                <c:pt idx="40">
                  <c:v>41852</c:v>
                </c:pt>
                <c:pt idx="41">
                  <c:v>41883</c:v>
                </c:pt>
                <c:pt idx="42">
                  <c:v>41913</c:v>
                </c:pt>
                <c:pt idx="43">
                  <c:v>41944</c:v>
                </c:pt>
                <c:pt idx="44">
                  <c:v>41974</c:v>
                </c:pt>
                <c:pt idx="45">
                  <c:v>42005</c:v>
                </c:pt>
                <c:pt idx="46">
                  <c:v>42036</c:v>
                </c:pt>
                <c:pt idx="47">
                  <c:v>42064</c:v>
                </c:pt>
                <c:pt idx="48">
                  <c:v>42095</c:v>
                </c:pt>
                <c:pt idx="49">
                  <c:v>42125</c:v>
                </c:pt>
                <c:pt idx="50">
                  <c:v>42156</c:v>
                </c:pt>
                <c:pt idx="51">
                  <c:v>42186</c:v>
                </c:pt>
                <c:pt idx="52">
                  <c:v>42217</c:v>
                </c:pt>
                <c:pt idx="53">
                  <c:v>42248</c:v>
                </c:pt>
              </c:numCache>
            </c:numRef>
          </c:xVal>
          <c:yVal>
            <c:numRef>
              <c:f>'Be-7'!$AA$18:$AA$71</c:f>
              <c:numCache>
                <c:formatCode>General</c:formatCode>
                <c:ptCount val="54"/>
                <c:pt idx="0">
                  <c:v>5.1902542315728386</c:v>
                </c:pt>
                <c:pt idx="1">
                  <c:v>4.0715954172068827</c:v>
                </c:pt>
                <c:pt idx="2">
                  <c:v>5.3729706837423175</c:v>
                </c:pt>
                <c:pt idx="3">
                  <c:v>7.2877978310231892</c:v>
                </c:pt>
                <c:pt idx="4">
                  <c:v>7.1798616067382071</c:v>
                </c:pt>
                <c:pt idx="5">
                  <c:v>7.8878250526137457</c:v>
                </c:pt>
                <c:pt idx="6">
                  <c:v>7.6374586128134343</c:v>
                </c:pt>
                <c:pt idx="7">
                  <c:v>4.3315742019902403</c:v>
                </c:pt>
                <c:pt idx="8">
                  <c:v>4.3297837898255489</c:v>
                </c:pt>
                <c:pt idx="9">
                  <c:v>4.2897410126800661</c:v>
                </c:pt>
                <c:pt idx="10">
                  <c:v>2.7826202054891045</c:v>
                </c:pt>
                <c:pt idx="11">
                  <c:v>3.1104870756055432</c:v>
                </c:pt>
                <c:pt idx="12">
                  <c:v>5.0548298672362426</c:v>
                </c:pt>
                <c:pt idx="13">
                  <c:v>3.7201674280226134</c:v>
                </c:pt>
                <c:pt idx="14">
                  <c:v>5.7714797205870578</c:v>
                </c:pt>
                <c:pt idx="15">
                  <c:v>7.0612670360996388</c:v>
                </c:pt>
                <c:pt idx="16">
                  <c:v>7.3165664035510574</c:v>
                </c:pt>
                <c:pt idx="17">
                  <c:v>7.3590924369150841</c:v>
                </c:pt>
                <c:pt idx="18">
                  <c:v>5.4050883675420804</c:v>
                </c:pt>
                <c:pt idx="19">
                  <c:v>4.6159764530994867</c:v>
                </c:pt>
                <c:pt idx="20">
                  <c:v>3.5123052345073607</c:v>
                </c:pt>
                <c:pt idx="21">
                  <c:v>2.4261275618614326</c:v>
                </c:pt>
                <c:pt idx="22">
                  <c:v>2.7480483056578269</c:v>
                </c:pt>
                <c:pt idx="23">
                  <c:v>1.298497313084011</c:v>
                </c:pt>
                <c:pt idx="24">
                  <c:v>3.0481017942815685</c:v>
                </c:pt>
                <c:pt idx="25">
                  <c:v>7.9851216623613084</c:v>
                </c:pt>
                <c:pt idx="26">
                  <c:v>4.680786349951247</c:v>
                </c:pt>
                <c:pt idx="27">
                  <c:v>4.8232366523512651</c:v>
                </c:pt>
                <c:pt idx="28">
                  <c:v>6.0501098725956952</c:v>
                </c:pt>
                <c:pt idx="29">
                  <c:v>8.9809604926055115</c:v>
                </c:pt>
                <c:pt idx="30">
                  <c:v>4.5274664596027181</c:v>
                </c:pt>
                <c:pt idx="31">
                  <c:v>4.1073269669686399</c:v>
                </c:pt>
                <c:pt idx="32">
                  <c:v>2.5411777336069292</c:v>
                </c:pt>
                <c:pt idx="33">
                  <c:v>2.3418942788784851</c:v>
                </c:pt>
                <c:pt idx="34">
                  <c:v>2.6703310513566527</c:v>
                </c:pt>
                <c:pt idx="35">
                  <c:v>2.9503438801572308</c:v>
                </c:pt>
                <c:pt idx="36">
                  <c:v>2.8928942143741834</c:v>
                </c:pt>
                <c:pt idx="37">
                  <c:v>4.0825674071834603</c:v>
                </c:pt>
                <c:pt idx="38">
                  <c:v>5.1400467141842823</c:v>
                </c:pt>
                <c:pt idx="39">
                  <c:v>4.7767493786954187</c:v>
                </c:pt>
                <c:pt idx="40">
                  <c:v>5.7848395606539347</c:v>
                </c:pt>
                <c:pt idx="41">
                  <c:v>4.5857575690072814</c:v>
                </c:pt>
                <c:pt idx="42">
                  <c:v>4.4990742984207408</c:v>
                </c:pt>
                <c:pt idx="43">
                  <c:v>3.2806920087813958</c:v>
                </c:pt>
                <c:pt idx="44">
                  <c:v>3.3717133363728622</c:v>
                </c:pt>
                <c:pt idx="45">
                  <c:v>3.1308135947587648</c:v>
                </c:pt>
                <c:pt idx="46">
                  <c:v>2.7377936367781071</c:v>
                </c:pt>
                <c:pt idx="47">
                  <c:v>2.5224719804784863</c:v>
                </c:pt>
                <c:pt idx="48">
                  <c:v>4.7155833864184515</c:v>
                </c:pt>
                <c:pt idx="49">
                  <c:v>5.300867695915418</c:v>
                </c:pt>
                <c:pt idx="50">
                  <c:v>5.452201208459404</c:v>
                </c:pt>
                <c:pt idx="51">
                  <c:v>6.2524214698976674</c:v>
                </c:pt>
                <c:pt idx="52">
                  <c:v>7.1412554711235297</c:v>
                </c:pt>
                <c:pt idx="53">
                  <c:v>6.3956505492149347</c:v>
                </c:pt>
              </c:numCache>
            </c:numRef>
          </c:yVal>
          <c:smooth val="1"/>
        </c:ser>
        <c:ser>
          <c:idx val="1"/>
          <c:order val="1"/>
          <c:spPr>
            <a:ln>
              <a:noFill/>
            </a:ln>
          </c:spPr>
          <c:marker>
            <c:symbol val="circle"/>
            <c:size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'Be-7'!$D$6:$D$234</c:f>
              <c:numCache>
                <c:formatCode>d/m/yyyy</c:formatCode>
                <c:ptCount val="229"/>
                <c:pt idx="0">
                  <c:v>40625</c:v>
                </c:pt>
                <c:pt idx="1">
                  <c:v>40626</c:v>
                </c:pt>
                <c:pt idx="2">
                  <c:v>40627</c:v>
                </c:pt>
                <c:pt idx="3">
                  <c:v>40628</c:v>
                </c:pt>
                <c:pt idx="4">
                  <c:v>40629</c:v>
                </c:pt>
                <c:pt idx="5">
                  <c:v>40630</c:v>
                </c:pt>
                <c:pt idx="6">
                  <c:v>40631</c:v>
                </c:pt>
                <c:pt idx="7">
                  <c:v>40632</c:v>
                </c:pt>
                <c:pt idx="8">
                  <c:v>40633</c:v>
                </c:pt>
                <c:pt idx="9">
                  <c:v>40634</c:v>
                </c:pt>
                <c:pt idx="10">
                  <c:v>40635</c:v>
                </c:pt>
                <c:pt idx="11">
                  <c:v>40636</c:v>
                </c:pt>
                <c:pt idx="12">
                  <c:v>40637</c:v>
                </c:pt>
                <c:pt idx="13">
                  <c:v>40638</c:v>
                </c:pt>
                <c:pt idx="14">
                  <c:v>40639</c:v>
                </c:pt>
                <c:pt idx="15">
                  <c:v>40640</c:v>
                </c:pt>
                <c:pt idx="16">
                  <c:v>40641</c:v>
                </c:pt>
                <c:pt idx="17">
                  <c:v>40642</c:v>
                </c:pt>
                <c:pt idx="18">
                  <c:v>40643</c:v>
                </c:pt>
                <c:pt idx="19">
                  <c:v>40644</c:v>
                </c:pt>
                <c:pt idx="20">
                  <c:v>40645</c:v>
                </c:pt>
                <c:pt idx="21">
                  <c:v>40646</c:v>
                </c:pt>
                <c:pt idx="22">
                  <c:v>40647</c:v>
                </c:pt>
                <c:pt idx="23">
                  <c:v>40648</c:v>
                </c:pt>
                <c:pt idx="24">
                  <c:v>40650</c:v>
                </c:pt>
                <c:pt idx="25">
                  <c:v>40651</c:v>
                </c:pt>
                <c:pt idx="26">
                  <c:v>40653</c:v>
                </c:pt>
                <c:pt idx="27">
                  <c:v>40659</c:v>
                </c:pt>
                <c:pt idx="28">
                  <c:v>40662</c:v>
                </c:pt>
                <c:pt idx="29">
                  <c:v>40668</c:v>
                </c:pt>
                <c:pt idx="30">
                  <c:v>40675</c:v>
                </c:pt>
                <c:pt idx="31">
                  <c:v>40682</c:v>
                </c:pt>
                <c:pt idx="32">
                  <c:v>40689</c:v>
                </c:pt>
                <c:pt idx="33">
                  <c:v>40696</c:v>
                </c:pt>
                <c:pt idx="34">
                  <c:v>40704</c:v>
                </c:pt>
                <c:pt idx="35">
                  <c:v>40710</c:v>
                </c:pt>
                <c:pt idx="36">
                  <c:v>40717</c:v>
                </c:pt>
                <c:pt idx="37">
                  <c:v>40724</c:v>
                </c:pt>
                <c:pt idx="38">
                  <c:v>40731</c:v>
                </c:pt>
                <c:pt idx="39">
                  <c:v>40738</c:v>
                </c:pt>
                <c:pt idx="40">
                  <c:v>40745</c:v>
                </c:pt>
                <c:pt idx="41">
                  <c:v>40752</c:v>
                </c:pt>
                <c:pt idx="42">
                  <c:v>40773</c:v>
                </c:pt>
                <c:pt idx="43">
                  <c:v>40780</c:v>
                </c:pt>
                <c:pt idx="44">
                  <c:v>40787</c:v>
                </c:pt>
                <c:pt idx="45">
                  <c:v>40794</c:v>
                </c:pt>
                <c:pt idx="46">
                  <c:v>40801</c:v>
                </c:pt>
                <c:pt idx="47">
                  <c:v>40808</c:v>
                </c:pt>
                <c:pt idx="48">
                  <c:v>40815</c:v>
                </c:pt>
                <c:pt idx="49">
                  <c:v>40822</c:v>
                </c:pt>
                <c:pt idx="50">
                  <c:v>40829</c:v>
                </c:pt>
                <c:pt idx="51">
                  <c:v>40837</c:v>
                </c:pt>
                <c:pt idx="52">
                  <c:v>40843</c:v>
                </c:pt>
                <c:pt idx="53">
                  <c:v>40850</c:v>
                </c:pt>
                <c:pt idx="54">
                  <c:v>40857</c:v>
                </c:pt>
                <c:pt idx="55">
                  <c:v>40861</c:v>
                </c:pt>
                <c:pt idx="56">
                  <c:v>40864</c:v>
                </c:pt>
                <c:pt idx="57">
                  <c:v>40871</c:v>
                </c:pt>
                <c:pt idx="58">
                  <c:v>40878</c:v>
                </c:pt>
                <c:pt idx="59">
                  <c:v>40885</c:v>
                </c:pt>
                <c:pt idx="60">
                  <c:v>40892</c:v>
                </c:pt>
                <c:pt idx="61">
                  <c:v>40899</c:v>
                </c:pt>
                <c:pt idx="62">
                  <c:v>40910</c:v>
                </c:pt>
                <c:pt idx="63">
                  <c:v>40920</c:v>
                </c:pt>
                <c:pt idx="64">
                  <c:v>40927</c:v>
                </c:pt>
                <c:pt idx="65">
                  <c:v>40934</c:v>
                </c:pt>
                <c:pt idx="66">
                  <c:v>40941</c:v>
                </c:pt>
                <c:pt idx="67">
                  <c:v>40948</c:v>
                </c:pt>
                <c:pt idx="68">
                  <c:v>40955</c:v>
                </c:pt>
                <c:pt idx="69">
                  <c:v>40970</c:v>
                </c:pt>
                <c:pt idx="70">
                  <c:v>40976</c:v>
                </c:pt>
                <c:pt idx="71">
                  <c:v>40983</c:v>
                </c:pt>
                <c:pt idx="72">
                  <c:v>40990</c:v>
                </c:pt>
                <c:pt idx="73">
                  <c:v>40997</c:v>
                </c:pt>
                <c:pt idx="74">
                  <c:v>41004</c:v>
                </c:pt>
                <c:pt idx="75">
                  <c:v>41011</c:v>
                </c:pt>
                <c:pt idx="76">
                  <c:v>41018</c:v>
                </c:pt>
                <c:pt idx="77">
                  <c:v>41025</c:v>
                </c:pt>
                <c:pt idx="78">
                  <c:v>41032</c:v>
                </c:pt>
                <c:pt idx="79">
                  <c:v>41039</c:v>
                </c:pt>
                <c:pt idx="80">
                  <c:v>41046</c:v>
                </c:pt>
                <c:pt idx="81">
                  <c:v>41053</c:v>
                </c:pt>
                <c:pt idx="82">
                  <c:v>41060</c:v>
                </c:pt>
                <c:pt idx="83">
                  <c:v>41067</c:v>
                </c:pt>
                <c:pt idx="84">
                  <c:v>41074</c:v>
                </c:pt>
                <c:pt idx="85">
                  <c:v>41081</c:v>
                </c:pt>
                <c:pt idx="86">
                  <c:v>41088</c:v>
                </c:pt>
                <c:pt idx="87">
                  <c:v>41095</c:v>
                </c:pt>
                <c:pt idx="88">
                  <c:v>41102</c:v>
                </c:pt>
                <c:pt idx="89">
                  <c:v>41109</c:v>
                </c:pt>
                <c:pt idx="90">
                  <c:v>41116</c:v>
                </c:pt>
                <c:pt idx="91">
                  <c:v>41123</c:v>
                </c:pt>
                <c:pt idx="92">
                  <c:v>41137</c:v>
                </c:pt>
                <c:pt idx="93">
                  <c:v>41144</c:v>
                </c:pt>
                <c:pt idx="94">
                  <c:v>41151</c:v>
                </c:pt>
                <c:pt idx="95">
                  <c:v>41158</c:v>
                </c:pt>
                <c:pt idx="96">
                  <c:v>41165</c:v>
                </c:pt>
                <c:pt idx="97">
                  <c:v>41172</c:v>
                </c:pt>
                <c:pt idx="98">
                  <c:v>41179</c:v>
                </c:pt>
                <c:pt idx="99">
                  <c:v>41186</c:v>
                </c:pt>
                <c:pt idx="100">
                  <c:v>41193</c:v>
                </c:pt>
                <c:pt idx="101">
                  <c:v>41200</c:v>
                </c:pt>
                <c:pt idx="102">
                  <c:v>41207</c:v>
                </c:pt>
                <c:pt idx="103">
                  <c:v>41214</c:v>
                </c:pt>
                <c:pt idx="104">
                  <c:v>41221</c:v>
                </c:pt>
                <c:pt idx="105">
                  <c:v>41227</c:v>
                </c:pt>
                <c:pt idx="106">
                  <c:v>41235</c:v>
                </c:pt>
                <c:pt idx="107">
                  <c:v>41242</c:v>
                </c:pt>
                <c:pt idx="108">
                  <c:v>41249</c:v>
                </c:pt>
                <c:pt idx="109">
                  <c:v>41256</c:v>
                </c:pt>
                <c:pt idx="110">
                  <c:v>41263</c:v>
                </c:pt>
                <c:pt idx="111">
                  <c:v>41277</c:v>
                </c:pt>
                <c:pt idx="112">
                  <c:v>41284</c:v>
                </c:pt>
                <c:pt idx="113">
                  <c:v>41290</c:v>
                </c:pt>
                <c:pt idx="114">
                  <c:v>41298</c:v>
                </c:pt>
                <c:pt idx="115">
                  <c:v>41306</c:v>
                </c:pt>
                <c:pt idx="116">
                  <c:v>41316</c:v>
                </c:pt>
                <c:pt idx="117">
                  <c:v>41331</c:v>
                </c:pt>
                <c:pt idx="118">
                  <c:v>41352</c:v>
                </c:pt>
                <c:pt idx="119">
                  <c:v>41373</c:v>
                </c:pt>
                <c:pt idx="120">
                  <c:v>41382</c:v>
                </c:pt>
                <c:pt idx="121">
                  <c:v>41390</c:v>
                </c:pt>
                <c:pt idx="122">
                  <c:v>41403</c:v>
                </c:pt>
                <c:pt idx="123">
                  <c:v>41410</c:v>
                </c:pt>
                <c:pt idx="124">
                  <c:v>41411</c:v>
                </c:pt>
                <c:pt idx="125">
                  <c:v>41417</c:v>
                </c:pt>
                <c:pt idx="126">
                  <c:v>41431</c:v>
                </c:pt>
                <c:pt idx="127">
                  <c:v>41438</c:v>
                </c:pt>
                <c:pt idx="128">
                  <c:v>41445</c:v>
                </c:pt>
                <c:pt idx="129">
                  <c:v>41452</c:v>
                </c:pt>
                <c:pt idx="130">
                  <c:v>41459</c:v>
                </c:pt>
                <c:pt idx="131">
                  <c:v>41466</c:v>
                </c:pt>
                <c:pt idx="132">
                  <c:v>41473</c:v>
                </c:pt>
                <c:pt idx="133">
                  <c:v>41480</c:v>
                </c:pt>
                <c:pt idx="134">
                  <c:v>41487</c:v>
                </c:pt>
                <c:pt idx="135">
                  <c:v>41494</c:v>
                </c:pt>
                <c:pt idx="136">
                  <c:v>41508</c:v>
                </c:pt>
                <c:pt idx="137">
                  <c:v>41515</c:v>
                </c:pt>
                <c:pt idx="138">
                  <c:v>41522</c:v>
                </c:pt>
                <c:pt idx="139">
                  <c:v>41529</c:v>
                </c:pt>
                <c:pt idx="140">
                  <c:v>41536</c:v>
                </c:pt>
                <c:pt idx="141">
                  <c:v>41543</c:v>
                </c:pt>
                <c:pt idx="142">
                  <c:v>41550</c:v>
                </c:pt>
                <c:pt idx="143">
                  <c:v>41557</c:v>
                </c:pt>
                <c:pt idx="144">
                  <c:v>41564</c:v>
                </c:pt>
                <c:pt idx="145">
                  <c:v>41571</c:v>
                </c:pt>
                <c:pt idx="146">
                  <c:v>41578</c:v>
                </c:pt>
                <c:pt idx="147">
                  <c:v>41585</c:v>
                </c:pt>
                <c:pt idx="148">
                  <c:v>41652</c:v>
                </c:pt>
                <c:pt idx="149">
                  <c:v>41663</c:v>
                </c:pt>
                <c:pt idx="150">
                  <c:v>41669</c:v>
                </c:pt>
                <c:pt idx="151">
                  <c:v>41676</c:v>
                </c:pt>
                <c:pt idx="152">
                  <c:v>41683</c:v>
                </c:pt>
                <c:pt idx="153">
                  <c:v>41690</c:v>
                </c:pt>
                <c:pt idx="154">
                  <c:v>41697</c:v>
                </c:pt>
                <c:pt idx="155">
                  <c:v>41704</c:v>
                </c:pt>
                <c:pt idx="156">
                  <c:v>41711</c:v>
                </c:pt>
                <c:pt idx="157">
                  <c:v>41718</c:v>
                </c:pt>
                <c:pt idx="158">
                  <c:v>41725</c:v>
                </c:pt>
                <c:pt idx="159">
                  <c:v>41732</c:v>
                </c:pt>
                <c:pt idx="160">
                  <c:v>41739</c:v>
                </c:pt>
                <c:pt idx="161">
                  <c:v>41753</c:v>
                </c:pt>
                <c:pt idx="162">
                  <c:v>41767</c:v>
                </c:pt>
                <c:pt idx="163">
                  <c:v>41774</c:v>
                </c:pt>
                <c:pt idx="164">
                  <c:v>41781</c:v>
                </c:pt>
                <c:pt idx="165">
                  <c:v>41788</c:v>
                </c:pt>
                <c:pt idx="166">
                  <c:v>41809</c:v>
                </c:pt>
                <c:pt idx="167">
                  <c:v>41816</c:v>
                </c:pt>
                <c:pt idx="168">
                  <c:v>41823</c:v>
                </c:pt>
                <c:pt idx="169">
                  <c:v>41830</c:v>
                </c:pt>
                <c:pt idx="170">
                  <c:v>41837</c:v>
                </c:pt>
                <c:pt idx="171">
                  <c:v>41844</c:v>
                </c:pt>
                <c:pt idx="172">
                  <c:v>41851</c:v>
                </c:pt>
                <c:pt idx="173">
                  <c:v>41858</c:v>
                </c:pt>
                <c:pt idx="174">
                  <c:v>41865</c:v>
                </c:pt>
                <c:pt idx="175">
                  <c:v>41872</c:v>
                </c:pt>
                <c:pt idx="176">
                  <c:v>41879</c:v>
                </c:pt>
                <c:pt idx="177">
                  <c:v>41893</c:v>
                </c:pt>
                <c:pt idx="178">
                  <c:v>41898</c:v>
                </c:pt>
                <c:pt idx="179">
                  <c:v>41905</c:v>
                </c:pt>
                <c:pt idx="180">
                  <c:v>41912</c:v>
                </c:pt>
                <c:pt idx="181">
                  <c:v>41919</c:v>
                </c:pt>
                <c:pt idx="182">
                  <c:v>41926</c:v>
                </c:pt>
                <c:pt idx="183">
                  <c:v>41933</c:v>
                </c:pt>
                <c:pt idx="184">
                  <c:v>41941</c:v>
                </c:pt>
                <c:pt idx="185">
                  <c:v>41947</c:v>
                </c:pt>
                <c:pt idx="186">
                  <c:v>41955</c:v>
                </c:pt>
                <c:pt idx="187">
                  <c:v>41961</c:v>
                </c:pt>
                <c:pt idx="188">
                  <c:v>41968</c:v>
                </c:pt>
                <c:pt idx="189">
                  <c:v>41975</c:v>
                </c:pt>
                <c:pt idx="190">
                  <c:v>41982</c:v>
                </c:pt>
                <c:pt idx="191">
                  <c:v>41989</c:v>
                </c:pt>
                <c:pt idx="192">
                  <c:v>41996</c:v>
                </c:pt>
                <c:pt idx="193">
                  <c:v>42003</c:v>
                </c:pt>
                <c:pt idx="194">
                  <c:v>42017</c:v>
                </c:pt>
                <c:pt idx="195">
                  <c:v>42024</c:v>
                </c:pt>
                <c:pt idx="196">
                  <c:v>42031</c:v>
                </c:pt>
                <c:pt idx="197">
                  <c:v>42038</c:v>
                </c:pt>
                <c:pt idx="198">
                  <c:v>42045</c:v>
                </c:pt>
                <c:pt idx="199">
                  <c:v>42052</c:v>
                </c:pt>
                <c:pt idx="200">
                  <c:v>42059</c:v>
                </c:pt>
                <c:pt idx="201">
                  <c:v>42066</c:v>
                </c:pt>
                <c:pt idx="202">
                  <c:v>42073</c:v>
                </c:pt>
                <c:pt idx="203">
                  <c:v>42080</c:v>
                </c:pt>
                <c:pt idx="204">
                  <c:v>42087</c:v>
                </c:pt>
                <c:pt idx="205">
                  <c:v>42094</c:v>
                </c:pt>
                <c:pt idx="206">
                  <c:v>42101</c:v>
                </c:pt>
                <c:pt idx="207">
                  <c:v>42109</c:v>
                </c:pt>
                <c:pt idx="208">
                  <c:v>42115</c:v>
                </c:pt>
                <c:pt idx="209">
                  <c:v>42122</c:v>
                </c:pt>
                <c:pt idx="210">
                  <c:v>42129</c:v>
                </c:pt>
                <c:pt idx="211">
                  <c:v>42136</c:v>
                </c:pt>
                <c:pt idx="212">
                  <c:v>42143</c:v>
                </c:pt>
                <c:pt idx="213">
                  <c:v>42150</c:v>
                </c:pt>
                <c:pt idx="214">
                  <c:v>42157</c:v>
                </c:pt>
                <c:pt idx="215">
                  <c:v>42164</c:v>
                </c:pt>
                <c:pt idx="216">
                  <c:v>42171</c:v>
                </c:pt>
                <c:pt idx="217">
                  <c:v>42178</c:v>
                </c:pt>
                <c:pt idx="218">
                  <c:v>42185</c:v>
                </c:pt>
                <c:pt idx="219">
                  <c:v>42192</c:v>
                </c:pt>
                <c:pt idx="220">
                  <c:v>42199</c:v>
                </c:pt>
                <c:pt idx="221">
                  <c:v>42206</c:v>
                </c:pt>
                <c:pt idx="222">
                  <c:v>42213</c:v>
                </c:pt>
                <c:pt idx="223">
                  <c:v>42222</c:v>
                </c:pt>
                <c:pt idx="224">
                  <c:v>42234</c:v>
                </c:pt>
                <c:pt idx="225">
                  <c:v>42241</c:v>
                </c:pt>
                <c:pt idx="226">
                  <c:v>42248</c:v>
                </c:pt>
                <c:pt idx="227">
                  <c:v>42255</c:v>
                </c:pt>
                <c:pt idx="228">
                  <c:v>42262</c:v>
                </c:pt>
              </c:numCache>
            </c:numRef>
          </c:xVal>
          <c:yVal>
            <c:numRef>
              <c:f>'Be-7'!$F$6:$F$234</c:f>
              <c:numCache>
                <c:formatCode>General</c:formatCode>
                <c:ptCount val="229"/>
                <c:pt idx="0">
                  <c:v>4.3735567656118572</c:v>
                </c:pt>
                <c:pt idx="1">
                  <c:v>5.9326644957346231</c:v>
                </c:pt>
                <c:pt idx="2">
                  <c:v>5.8420065610983754</c:v>
                </c:pt>
                <c:pt idx="3">
                  <c:v>5.0902798285952215</c:v>
                </c:pt>
                <c:pt idx="4">
                  <c:v>4.4802249152461266</c:v>
                </c:pt>
                <c:pt idx="5">
                  <c:v>4.035605755372166</c:v>
                </c:pt>
                <c:pt idx="6">
                  <c:v>5.2229933610479815</c:v>
                </c:pt>
                <c:pt idx="7">
                  <c:v>6.5447021698763583</c:v>
                </c:pt>
                <c:pt idx="8">
                  <c:v>0</c:v>
                </c:pt>
                <c:pt idx="9">
                  <c:v>1.1777381426660061</c:v>
                </c:pt>
                <c:pt idx="10">
                  <c:v>1.9657428280284959</c:v>
                </c:pt>
                <c:pt idx="11">
                  <c:v>2.9118377041552037</c:v>
                </c:pt>
                <c:pt idx="12">
                  <c:v>4.3529065386663488</c:v>
                </c:pt>
                <c:pt idx="13">
                  <c:v>3.5405818852557673</c:v>
                </c:pt>
                <c:pt idx="14">
                  <c:v>0.5319154562501579</c:v>
                </c:pt>
                <c:pt idx="15">
                  <c:v>6.3592471682894232</c:v>
                </c:pt>
                <c:pt idx="16">
                  <c:v>6.3442561559743416</c:v>
                </c:pt>
                <c:pt idx="17">
                  <c:v>8.5046957772199647</c:v>
                </c:pt>
                <c:pt idx="18">
                  <c:v>7.0247594227997725</c:v>
                </c:pt>
                <c:pt idx="19">
                  <c:v>7.7957145816017652</c:v>
                </c:pt>
                <c:pt idx="20">
                  <c:v>8.690959965777461</c:v>
                </c:pt>
                <c:pt idx="21">
                  <c:v>3.3347763274419679</c:v>
                </c:pt>
                <c:pt idx="22">
                  <c:v>2.3290228268423139</c:v>
                </c:pt>
                <c:pt idx="23">
                  <c:v>2.3702919307609998</c:v>
                </c:pt>
                <c:pt idx="24">
                  <c:v>0.89076557636279363</c:v>
                </c:pt>
                <c:pt idx="25">
                  <c:v>2.5959512392898616</c:v>
                </c:pt>
                <c:pt idx="26">
                  <c:v>5.7595322887685043</c:v>
                </c:pt>
                <c:pt idx="27">
                  <c:v>4.9512125279864971</c:v>
                </c:pt>
                <c:pt idx="28">
                  <c:v>3.3349243011059158</c:v>
                </c:pt>
                <c:pt idx="29">
                  <c:v>5.9715054590897374</c:v>
                </c:pt>
                <c:pt idx="30">
                  <c:v>5.817572575103096</c:v>
                </c:pt>
                <c:pt idx="31">
                  <c:v>6.3678803996705167</c:v>
                </c:pt>
                <c:pt idx="32">
                  <c:v>7.6300641201130519</c:v>
                </c:pt>
                <c:pt idx="33">
                  <c:v>8.1127296576370629</c:v>
                </c:pt>
                <c:pt idx="34">
                  <c:v>4.5742584673019415</c:v>
                </c:pt>
                <c:pt idx="35">
                  <c:v>7.6228884740473495</c:v>
                </c:pt>
                <c:pt idx="36">
                  <c:v>8.4990484360165457</c:v>
                </c:pt>
                <c:pt idx="37">
                  <c:v>5.9453948486482355</c:v>
                </c:pt>
                <c:pt idx="38">
                  <c:v>6.8764170783340095</c:v>
                </c:pt>
                <c:pt idx="39">
                  <c:v>9.4021951316791164</c:v>
                </c:pt>
                <c:pt idx="40">
                  <c:v>6.495439368291466</c:v>
                </c:pt>
                <c:pt idx="41">
                  <c:v>6.1949159265733549</c:v>
                </c:pt>
                <c:pt idx="42">
                  <c:v>8.1187179613794331</c:v>
                </c:pt>
                <c:pt idx="43">
                  <c:v>9.3498412698884472</c:v>
                </c:pt>
                <c:pt idx="44">
                  <c:v>8.5239989097113238</c:v>
                </c:pt>
                <c:pt idx="45">
                  <c:v>6.7499459585303523</c:v>
                </c:pt>
                <c:pt idx="46">
                  <c:v>7.6961493116644375</c:v>
                </c:pt>
                <c:pt idx="47">
                  <c:v>7.5797402713476236</c:v>
                </c:pt>
                <c:pt idx="48">
                  <c:v>5.6453854069289546</c:v>
                </c:pt>
                <c:pt idx="49">
                  <c:v>3.3863858118406798</c:v>
                </c:pt>
                <c:pt idx="50">
                  <c:v>2.5854231444677014</c:v>
                </c:pt>
                <c:pt idx="51">
                  <c:v>4.8794793332584536</c:v>
                </c:pt>
                <c:pt idx="52">
                  <c:v>5.1611973134554159</c:v>
                </c:pt>
                <c:pt idx="53">
                  <c:v>5.2071183499842961</c:v>
                </c:pt>
                <c:pt idx="54">
                  <c:v>2.7435459796148738</c:v>
                </c:pt>
                <c:pt idx="55">
                  <c:v>3.1401008822550946</c:v>
                </c:pt>
                <c:pt idx="56">
                  <c:v>5.4432259963961753</c:v>
                </c:pt>
                <c:pt idx="57">
                  <c:v>5.1149277408773006</c:v>
                </c:pt>
                <c:pt idx="58">
                  <c:v>4.4449212156247784</c:v>
                </c:pt>
                <c:pt idx="59">
                  <c:v>3.9533795991782741</c:v>
                </c:pt>
                <c:pt idx="60">
                  <c:v>4.4709222232371406</c:v>
                </c:pt>
                <c:pt idx="61">
                  <c:v>2.9164707023924352</c:v>
                </c:pt>
                <c:pt idx="62">
                  <c:v>1.6823908858960439</c:v>
                </c:pt>
                <c:pt idx="63">
                  <c:v>2.8805369305361186</c:v>
                </c:pt>
                <c:pt idx="64">
                  <c:v>3.5177770489104643</c:v>
                </c:pt>
                <c:pt idx="65">
                  <c:v>2.9159254597104609</c:v>
                </c:pt>
                <c:pt idx="66">
                  <c:v>2.600819646287841</c:v>
                </c:pt>
                <c:pt idx="67">
                  <c:v>2.9215515636958007</c:v>
                </c:pt>
                <c:pt idx="68">
                  <c:v>3.8090900168329855</c:v>
                </c:pt>
                <c:pt idx="69">
                  <c:v>5.8792413539585331</c:v>
                </c:pt>
                <c:pt idx="70">
                  <c:v>4.3909737930405326</c:v>
                </c:pt>
                <c:pt idx="71">
                  <c:v>5.5558903561475717</c:v>
                </c:pt>
                <c:pt idx="72">
                  <c:v>4.3932139657983393</c:v>
                </c:pt>
                <c:pt idx="73">
                  <c:v>4.9507534184005211</c:v>
                </c:pt>
                <c:pt idx="74">
                  <c:v>4.0611978804693756</c:v>
                </c:pt>
                <c:pt idx="75">
                  <c:v>3.5616623328596622</c:v>
                </c:pt>
                <c:pt idx="76">
                  <c:v>2.3070560803608924</c:v>
                </c:pt>
                <c:pt idx="77">
                  <c:v>7.3506503277117563</c:v>
                </c:pt>
                <c:pt idx="78">
                  <c:v>8.1490330660495349</c:v>
                </c:pt>
                <c:pt idx="79">
                  <c:v>5.8031792914524569</c:v>
                </c:pt>
                <c:pt idx="80">
                  <c:v>3.2160791862364766</c:v>
                </c:pt>
                <c:pt idx="81">
                  <c:v>4.3384567314850528</c:v>
                </c:pt>
                <c:pt idx="82">
                  <c:v>6.0429091326275985</c:v>
                </c:pt>
                <c:pt idx="83">
                  <c:v>6.7824945390760156</c:v>
                </c:pt>
                <c:pt idx="84">
                  <c:v>7.0669773566757561</c:v>
                </c:pt>
                <c:pt idx="85">
                  <c:v>8.3526871160191796</c:v>
                </c:pt>
                <c:pt idx="86">
                  <c:v>6.6090184418110294</c:v>
                </c:pt>
                <c:pt idx="87">
                  <c:v>8.2118557099518057</c:v>
                </c:pt>
                <c:pt idx="88">
                  <c:v>7.4287846766504009</c:v>
                </c:pt>
                <c:pt idx="89">
                  <c:v>6.5283372539706379</c:v>
                </c:pt>
                <c:pt idx="90">
                  <c:v>7.8048359353714067</c:v>
                </c:pt>
                <c:pt idx="91">
                  <c:v>7.7142201785006517</c:v>
                </c:pt>
                <c:pt idx="92">
                  <c:v>7.2443802170060181</c:v>
                </c:pt>
                <c:pt idx="93">
                  <c:v>7.1186769152385789</c:v>
                </c:pt>
                <c:pt idx="94">
                  <c:v>6.2011141089916979</c:v>
                </c:pt>
                <c:pt idx="95">
                  <c:v>5.9630758691739416</c:v>
                </c:pt>
                <c:pt idx="96">
                  <c:v>4.1520687116320829</c:v>
                </c:pt>
                <c:pt idx="97">
                  <c:v>5.3040947803706011</c:v>
                </c:pt>
                <c:pt idx="98">
                  <c:v>6.0064078249533788</c:v>
                </c:pt>
                <c:pt idx="99">
                  <c:v>5.3111812989897507</c:v>
                </c:pt>
                <c:pt idx="100">
                  <c:v>4.3855568848819093</c:v>
                </c:pt>
                <c:pt idx="101">
                  <c:v>3.6065321450931598</c:v>
                </c:pt>
                <c:pt idx="102">
                  <c:v>3.7702041115792406</c:v>
                </c:pt>
                <c:pt idx="103">
                  <c:v>4.5944341946418499</c:v>
                </c:pt>
                <c:pt idx="104">
                  <c:v>3.0541020863787272</c:v>
                </c:pt>
                <c:pt idx="105">
                  <c:v>3.423676999124373</c:v>
                </c:pt>
                <c:pt idx="106">
                  <c:v>2.9770076578844926</c:v>
                </c:pt>
                <c:pt idx="107">
                  <c:v>3.788604664111376</c:v>
                </c:pt>
                <c:pt idx="108">
                  <c:v>2.4722975458250325</c:v>
                </c:pt>
                <c:pt idx="109">
                  <c:v>2.0684336161244814</c:v>
                </c:pt>
                <c:pt idx="110">
                  <c:v>1.3751744213848371</c:v>
                </c:pt>
                <c:pt idx="111">
                  <c:v>3.1867498829478493</c:v>
                </c:pt>
                <c:pt idx="112">
                  <c:v>3.0317312039123681</c:v>
                </c:pt>
                <c:pt idx="113">
                  <c:v>2.5005679297914587</c:v>
                </c:pt>
                <c:pt idx="114">
                  <c:v>2.2731442059796332</c:v>
                </c:pt>
                <c:pt idx="115">
                  <c:v>1.2782467289115906</c:v>
                </c:pt>
                <c:pt idx="116">
                  <c:v>1.3187478972564317</c:v>
                </c:pt>
                <c:pt idx="117">
                  <c:v>3.3212074550481243</c:v>
                </c:pt>
                <c:pt idx="118">
                  <c:v>2.7749961335150113</c:v>
                </c:pt>
                <c:pt idx="119">
                  <c:v>2.332770337349507</c:v>
                </c:pt>
                <c:pt idx="120">
                  <c:v>13.637472987373107</c:v>
                </c:pt>
                <c:pt idx="121">
                  <c:v>6.197210159502399</c:v>
                </c:pt>
                <c:pt idx="122">
                  <c:v>4.2758459572749681</c:v>
                </c:pt>
                <c:pt idx="123">
                  <c:v>4.3908768428131317</c:v>
                </c:pt>
                <c:pt idx="124">
                  <c:v>3.6213256137244434</c:v>
                </c:pt>
                <c:pt idx="125">
                  <c:v>4.9186731764412954</c:v>
                </c:pt>
                <c:pt idx="126">
                  <c:v>2.1268510919379633</c:v>
                </c:pt>
                <c:pt idx="127">
                  <c:v>5.8536451444837487</c:v>
                </c:pt>
                <c:pt idx="128">
                  <c:v>6.4892137206320859</c:v>
                </c:pt>
                <c:pt idx="129">
                  <c:v>5.355249868882237</c:v>
                </c:pt>
                <c:pt idx="130">
                  <c:v>8.1314000443297605</c:v>
                </c:pt>
                <c:pt idx="131">
                  <c:v>6.1326187688340488</c:v>
                </c:pt>
                <c:pt idx="132">
                  <c:v>5.2343738477489845</c:v>
                </c:pt>
                <c:pt idx="133">
                  <c:v>5.3969068331834453</c:v>
                </c:pt>
                <c:pt idx="134">
                  <c:v>11.543872698504053</c:v>
                </c:pt>
                <c:pt idx="135">
                  <c:v>7.3743127715734644</c:v>
                </c:pt>
                <c:pt idx="136">
                  <c:v>8.0246960077390206</c:v>
                </c:pt>
                <c:pt idx="137">
                  <c:v>4.9559899502538016</c:v>
                </c:pt>
                <c:pt idx="138">
                  <c:v>4.773374748475792</c:v>
                </c:pt>
                <c:pt idx="139">
                  <c:v>5.3158562591930405</c:v>
                </c:pt>
                <c:pt idx="140">
                  <c:v>3.6802195174981556</c:v>
                </c:pt>
                <c:pt idx="141">
                  <c:v>3.911891822592803</c:v>
                </c:pt>
                <c:pt idx="142">
                  <c:v>4.1975161894677706</c:v>
                </c:pt>
                <c:pt idx="143">
                  <c:v>4.4720213957704331</c:v>
                </c:pt>
                <c:pt idx="144">
                  <c:v>2.8228365493895993</c:v>
                </c:pt>
                <c:pt idx="145">
                  <c:v>4.9369337332467573</c:v>
                </c:pt>
                <c:pt idx="146">
                  <c:v>4.5848076384603775</c:v>
                </c:pt>
                <c:pt idx="147">
                  <c:v>0.49754782875348041</c:v>
                </c:pt>
                <c:pt idx="148">
                  <c:v>2.9731265638707076</c:v>
                </c:pt>
                <c:pt idx="149">
                  <c:v>1.7106619938862628</c:v>
                </c:pt>
                <c:pt idx="150">
                  <c:v>2.3468449977675232</c:v>
                </c:pt>
                <c:pt idx="151">
                  <c:v>3.6406190336354931</c:v>
                </c:pt>
                <c:pt idx="152">
                  <c:v>1.66928735605207</c:v>
                </c:pt>
                <c:pt idx="153">
                  <c:v>3.0245728179715208</c:v>
                </c:pt>
                <c:pt idx="154">
                  <c:v>1.2862635243922016</c:v>
                </c:pt>
                <c:pt idx="155">
                  <c:v>2.1215178727908599</c:v>
                </c:pt>
                <c:pt idx="156">
                  <c:v>3.8009773290256779</c:v>
                </c:pt>
                <c:pt idx="157">
                  <c:v>3.3199846775037214</c:v>
                </c:pt>
                <c:pt idx="158">
                  <c:v>4.2229759970736911</c:v>
                </c:pt>
                <c:pt idx="159">
                  <c:v>1.7867306173251225</c:v>
                </c:pt>
                <c:pt idx="160">
                  <c:v>3.9667631557897352</c:v>
                </c:pt>
                <c:pt idx="161">
                  <c:v>2.9251888700076938</c:v>
                </c:pt>
                <c:pt idx="162">
                  <c:v>2.7089333016145916</c:v>
                </c:pt>
                <c:pt idx="163">
                  <c:v>3.1317430058482167</c:v>
                </c:pt>
                <c:pt idx="164">
                  <c:v>6.4070259140875736</c:v>
                </c:pt>
                <c:pt idx="165">
                  <c:v>3.2334385141173212</c:v>
                </c:pt>
                <c:pt idx="166">
                  <c:v>5.4665460312836318</c:v>
                </c:pt>
                <c:pt idx="167">
                  <c:v>6.7201555971518916</c:v>
                </c:pt>
                <c:pt idx="168">
                  <c:v>4.1059709312951105</c:v>
                </c:pt>
                <c:pt idx="169">
                  <c:v>3.5143466474064233</c:v>
                </c:pt>
                <c:pt idx="170">
                  <c:v>5.8147510228828789</c:v>
                </c:pt>
                <c:pt idx="171">
                  <c:v>5.671928913197263</c:v>
                </c:pt>
                <c:pt idx="172">
                  <c:v>5.3894288225290392</c:v>
                </c:pt>
                <c:pt idx="173">
                  <c:v>8.143454899780652</c:v>
                </c:pt>
                <c:pt idx="174">
                  <c:v>5.7289491631182985</c:v>
                </c:pt>
                <c:pt idx="175">
                  <c:v>3.8775253571877499</c:v>
                </c:pt>
                <c:pt idx="176">
                  <c:v>4.6537755090462696</c:v>
                </c:pt>
                <c:pt idx="177">
                  <c:v>6.398973877614238</c:v>
                </c:pt>
                <c:pt idx="178">
                  <c:v>5.4329988860920615</c:v>
                </c:pt>
                <c:pt idx="179">
                  <c:v>1.8572820032765631</c:v>
                </c:pt>
                <c:pt idx="180">
                  <c:v>6.7097087727506173</c:v>
                </c:pt>
                <c:pt idx="181">
                  <c:v>4.6402697704893088</c:v>
                </c:pt>
                <c:pt idx="182">
                  <c:v>5.4889773232832919</c:v>
                </c:pt>
                <c:pt idx="183">
                  <c:v>1.1573413271597492</c:v>
                </c:pt>
                <c:pt idx="184">
                  <c:v>3.9897257845244951</c:v>
                </c:pt>
                <c:pt idx="185">
                  <c:v>5.2803030723754683</c:v>
                </c:pt>
                <c:pt idx="186">
                  <c:v>2.796853719935386</c:v>
                </c:pt>
                <c:pt idx="187">
                  <c:v>1.1279539202081121</c:v>
                </c:pt>
                <c:pt idx="188">
                  <c:v>3.2086235468635147</c:v>
                </c:pt>
                <c:pt idx="189">
                  <c:v>2.849145430611264</c:v>
                </c:pt>
                <c:pt idx="190">
                  <c:v>1.8364251696184319</c:v>
                </c:pt>
                <c:pt idx="191">
                  <c:v>3.7264410831690578</c:v>
                </c:pt>
                <c:pt idx="192">
                  <c:v>5.0748416620926964</c:v>
                </c:pt>
                <c:pt idx="193">
                  <c:v>3.4699418193720262</c:v>
                </c:pt>
                <c:pt idx="194">
                  <c:v>5.0058757613506115</c:v>
                </c:pt>
                <c:pt idx="195">
                  <c:v>1.4294232965720666</c:v>
                </c:pt>
                <c:pt idx="196">
                  <c:v>2.6180135017403585</c:v>
                </c:pt>
                <c:pt idx="197">
                  <c:v>1.4261296926735594</c:v>
                </c:pt>
                <c:pt idx="198">
                  <c:v>2.5017414937164495</c:v>
                </c:pt>
                <c:pt idx="199">
                  <c:v>4.4063768997760908</c:v>
                </c:pt>
                <c:pt idx="200">
                  <c:v>2.6169264609463281</c:v>
                </c:pt>
                <c:pt idx="201">
                  <c:v>2.5348083404637727</c:v>
                </c:pt>
                <c:pt idx="202">
                  <c:v>2.7492265055055878</c:v>
                </c:pt>
                <c:pt idx="203">
                  <c:v>2.7850354537363669</c:v>
                </c:pt>
                <c:pt idx="204">
                  <c:v>2.0208176222082184</c:v>
                </c:pt>
                <c:pt idx="205">
                  <c:v>3.7457915595764115</c:v>
                </c:pt>
                <c:pt idx="206">
                  <c:v>5.8386193346069275</c:v>
                </c:pt>
                <c:pt idx="207">
                  <c:v>6.5109504655761343</c:v>
                </c:pt>
                <c:pt idx="208">
                  <c:v>2.7669721859143399</c:v>
                </c:pt>
                <c:pt idx="209">
                  <c:v>4.2075188641040908</c:v>
                </c:pt>
                <c:pt idx="210">
                  <c:v>6.3900137929997829</c:v>
                </c:pt>
                <c:pt idx="211">
                  <c:v>8.4562720193411902</c:v>
                </c:pt>
                <c:pt idx="212">
                  <c:v>3.7181586630534027</c:v>
                </c:pt>
                <c:pt idx="213">
                  <c:v>3.7323751400786276</c:v>
                </c:pt>
                <c:pt idx="214">
                  <c:v>6.2114999440524334</c:v>
                </c:pt>
                <c:pt idx="215">
                  <c:v>8.8616150303558037</c:v>
                </c:pt>
                <c:pt idx="216">
                  <c:v>2.1658496127789024</c:v>
                </c:pt>
                <c:pt idx="217">
                  <c:v>4.5698402466504779</c:v>
                </c:pt>
                <c:pt idx="218">
                  <c:v>5.9809530858999782</c:v>
                </c:pt>
                <c:pt idx="219">
                  <c:v>8.5146623370640508</c:v>
                </c:pt>
                <c:pt idx="220">
                  <c:v>6.9360741793275595</c:v>
                </c:pt>
                <c:pt idx="221">
                  <c:v>3.5779962772990843</c:v>
                </c:pt>
                <c:pt idx="222">
                  <c:v>9.2577459512150586</c:v>
                </c:pt>
                <c:pt idx="223">
                  <c:v>8.7245237853185476</c:v>
                </c:pt>
                <c:pt idx="224">
                  <c:v>1.6319205092535753</c:v>
                </c:pt>
                <c:pt idx="225">
                  <c:v>8.9508316387069335</c:v>
                </c:pt>
                <c:pt idx="226">
                  <c:v>9.0238839772703106</c:v>
                </c:pt>
                <c:pt idx="227">
                  <c:v>4.4594134930092624</c:v>
                </c:pt>
                <c:pt idx="228">
                  <c:v>5.7036541773652312</c:v>
                </c:pt>
              </c:numCache>
            </c:numRef>
          </c:yVal>
          <c:smooth val="1"/>
        </c:ser>
        <c:axId val="52523008"/>
        <c:axId val="52524544"/>
      </c:scatterChart>
      <c:valAx>
        <c:axId val="52523008"/>
        <c:scaling>
          <c:orientation val="minMax"/>
          <c:max val="42280"/>
          <c:min val="40603"/>
        </c:scaling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 smtClean="0"/>
                  <a:t>month</a:t>
                </a:r>
                <a:endParaRPr lang="el-GR" b="1" dirty="0"/>
              </a:p>
            </c:rich>
          </c:tx>
          <c:layout/>
        </c:title>
        <c:numFmt formatCode="[$-409]mmm\-yy;@" sourceLinked="0"/>
        <c:tickLblPos val="low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52524544"/>
        <c:crosses val="autoZero"/>
        <c:crossBetween val="midCat"/>
      </c:valAx>
      <c:valAx>
        <c:axId val="52524544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mBq/m3</a:t>
                </a:r>
                <a:endParaRPr lang="el-GR" b="1"/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900" b="1"/>
            </a:pPr>
            <a:endParaRPr lang="el-GR"/>
          </a:p>
        </c:txPr>
        <c:crossAx val="52523008"/>
        <c:crosses val="autoZero"/>
        <c:crossBetween val="midCat"/>
      </c:valAx>
    </c:plotArea>
    <c:plotVisOnly val="1"/>
    <c:dispBlanksAs val="zero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n-US" baseline="30000" dirty="0" smtClean="0"/>
              <a:t>7</a:t>
            </a:r>
            <a:r>
              <a:rPr lang="en-US" dirty="0" smtClean="0"/>
              <a:t>Be</a:t>
            </a:r>
            <a:r>
              <a:rPr lang="en-US" baseline="0" dirty="0"/>
              <a:t> </a:t>
            </a:r>
            <a:r>
              <a:rPr lang="en-US" baseline="0" dirty="0" smtClean="0"/>
              <a:t>July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489977304109078"/>
          <c:y val="0.11366021059388462"/>
          <c:w val="0.78050851492691231"/>
          <c:h val="0.73912569385294635"/>
        </c:manualLayout>
      </c:layout>
      <c:scatterChart>
        <c:scatterStyle val="lineMarker"/>
        <c:ser>
          <c:idx val="0"/>
          <c:order val="0"/>
          <c:tx>
            <c:v>Be-7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'FR56 3-10jul2014'!$M$19:$M$34</c:f>
              <c:numCache>
                <c:formatCode>General</c:formatCode>
                <c:ptCount val="16"/>
                <c:pt idx="0">
                  <c:v>20</c:v>
                </c:pt>
                <c:pt idx="1">
                  <c:v>20</c:v>
                </c:pt>
                <c:pt idx="2">
                  <c:v>10.200000000000001</c:v>
                </c:pt>
                <c:pt idx="3">
                  <c:v>10.200000000000001</c:v>
                </c:pt>
                <c:pt idx="4">
                  <c:v>4.2</c:v>
                </c:pt>
                <c:pt idx="5">
                  <c:v>4.2</c:v>
                </c:pt>
                <c:pt idx="6">
                  <c:v>2.1</c:v>
                </c:pt>
                <c:pt idx="7">
                  <c:v>2.1</c:v>
                </c:pt>
                <c:pt idx="8">
                  <c:v>1.4</c:v>
                </c:pt>
                <c:pt idx="9">
                  <c:v>1.4</c:v>
                </c:pt>
                <c:pt idx="10">
                  <c:v>0.73000000000000065</c:v>
                </c:pt>
                <c:pt idx="11">
                  <c:v>0.73000000000000065</c:v>
                </c:pt>
                <c:pt idx="12">
                  <c:v>0.41000000000000031</c:v>
                </c:pt>
                <c:pt idx="13">
                  <c:v>0.41000000000000031</c:v>
                </c:pt>
                <c:pt idx="14">
                  <c:v>0.05</c:v>
                </c:pt>
                <c:pt idx="15">
                  <c:v>0.05</c:v>
                </c:pt>
              </c:numCache>
            </c:numRef>
          </c:xVal>
          <c:yVal>
            <c:numRef>
              <c:f>'FR56 3-10jul2014'!$N$19:$N$34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0.37797180555106802</c:v>
                </c:pt>
                <c:pt idx="4">
                  <c:v>0.37797180555106802</c:v>
                </c:pt>
                <c:pt idx="5">
                  <c:v>0.30114727597462915</c:v>
                </c:pt>
                <c:pt idx="6">
                  <c:v>0.30114727597462915</c:v>
                </c:pt>
                <c:pt idx="7">
                  <c:v>0.87574200020538062</c:v>
                </c:pt>
                <c:pt idx="8">
                  <c:v>0.87574200020538062</c:v>
                </c:pt>
                <c:pt idx="9">
                  <c:v>3.4257742710185282</c:v>
                </c:pt>
                <c:pt idx="10">
                  <c:v>3.4257742710185282</c:v>
                </c:pt>
                <c:pt idx="11" formatCode="0.00">
                  <c:v>6.0659058172025846</c:v>
                </c:pt>
                <c:pt idx="12" formatCode="0.00">
                  <c:v>6.0659058172025846</c:v>
                </c:pt>
                <c:pt idx="13" formatCode="0.00">
                  <c:v>4.4932246546542824</c:v>
                </c:pt>
                <c:pt idx="14" formatCode="0.00">
                  <c:v>4.4932246546542824</c:v>
                </c:pt>
                <c:pt idx="15">
                  <c:v>0</c:v>
                </c:pt>
              </c:numCache>
            </c:numRef>
          </c:yVal>
        </c:ser>
        <c:axId val="69492096"/>
        <c:axId val="69494272"/>
      </c:scatterChart>
      <c:valAx>
        <c:axId val="69492096"/>
        <c:scaling>
          <c:logBase val="10"/>
          <c:orientation val="minMax"/>
          <c:max val="40"/>
          <c:min val="1.0000000000000005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 smtClean="0"/>
                  <a:t>μ</a:t>
                </a:r>
                <a:r>
                  <a:rPr lang="en-US" dirty="0" smtClean="0"/>
                  <a:t>m</a:t>
                </a:r>
                <a:endParaRPr lang="el-GR" dirty="0"/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69494272"/>
        <c:crosses val="autoZero"/>
        <c:crossBetween val="midCat"/>
        <c:majorUnit val="10"/>
      </c:valAx>
      <c:valAx>
        <c:axId val="694942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dA/Dlogd mBq/m3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69492096"/>
        <c:crossesAt val="1.0000000000000005E-2"/>
        <c:crossBetween val="midCat"/>
      </c:valAx>
    </c:plotArea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n-US" baseline="30000" dirty="0" smtClean="0"/>
              <a:t>7</a:t>
            </a:r>
            <a:r>
              <a:rPr lang="en-US" dirty="0" smtClean="0"/>
              <a:t>Be</a:t>
            </a:r>
            <a:r>
              <a:rPr lang="en-US" baseline="0" dirty="0" smtClean="0"/>
              <a:t> </a:t>
            </a:r>
            <a:r>
              <a:rPr lang="en-US" dirty="0" smtClean="0"/>
              <a:t>October</a:t>
            </a:r>
            <a:endParaRPr lang="en-US" dirty="0"/>
          </a:p>
          <a:p>
            <a:pPr>
              <a:defRPr/>
            </a:pP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872494604398189"/>
          <c:y val="0.14860745925349869"/>
          <c:w val="0.78369723555361204"/>
          <c:h val="0.66777251087327805"/>
        </c:manualLayout>
      </c:layout>
      <c:scatterChart>
        <c:scatterStyle val="lineMarker"/>
        <c:ser>
          <c:idx val="0"/>
          <c:order val="0"/>
          <c:tx>
            <c:v>Be-7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'FR71 21-29okt2014'!$M$19:$M$34</c:f>
              <c:numCache>
                <c:formatCode>General</c:formatCode>
                <c:ptCount val="16"/>
                <c:pt idx="0">
                  <c:v>20</c:v>
                </c:pt>
                <c:pt idx="1">
                  <c:v>20</c:v>
                </c:pt>
                <c:pt idx="2">
                  <c:v>10.200000000000001</c:v>
                </c:pt>
                <c:pt idx="3">
                  <c:v>10.200000000000001</c:v>
                </c:pt>
                <c:pt idx="4">
                  <c:v>4.2</c:v>
                </c:pt>
                <c:pt idx="5">
                  <c:v>4.2</c:v>
                </c:pt>
                <c:pt idx="6">
                  <c:v>2.1</c:v>
                </c:pt>
                <c:pt idx="7">
                  <c:v>2.1</c:v>
                </c:pt>
                <c:pt idx="8">
                  <c:v>1.4</c:v>
                </c:pt>
                <c:pt idx="9">
                  <c:v>1.4</c:v>
                </c:pt>
                <c:pt idx="10">
                  <c:v>0.73000000000000065</c:v>
                </c:pt>
                <c:pt idx="11">
                  <c:v>0.73000000000000065</c:v>
                </c:pt>
                <c:pt idx="12">
                  <c:v>0.41000000000000031</c:v>
                </c:pt>
                <c:pt idx="13">
                  <c:v>0.41000000000000031</c:v>
                </c:pt>
                <c:pt idx="14">
                  <c:v>0.05</c:v>
                </c:pt>
                <c:pt idx="15">
                  <c:v>0.05</c:v>
                </c:pt>
              </c:numCache>
            </c:numRef>
          </c:xVal>
          <c:yVal>
            <c:numRef>
              <c:f>'FR71 21-29okt2014'!$N$19:$N$34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0.11016089331637798</c:v>
                </c:pt>
                <c:pt idx="4">
                  <c:v>0.11016089331637798</c:v>
                </c:pt>
                <c:pt idx="5">
                  <c:v>0.14874723220789193</c:v>
                </c:pt>
                <c:pt idx="6">
                  <c:v>0.14874723220789193</c:v>
                </c:pt>
                <c:pt idx="7">
                  <c:v>1.0458698178073369</c:v>
                </c:pt>
                <c:pt idx="8">
                  <c:v>1.0458698178073369</c:v>
                </c:pt>
                <c:pt idx="9">
                  <c:v>2.3478042599832132</c:v>
                </c:pt>
                <c:pt idx="10">
                  <c:v>2.3478042599832132</c:v>
                </c:pt>
                <c:pt idx="11" formatCode="0.00">
                  <c:v>2.1670562496893662</c:v>
                </c:pt>
                <c:pt idx="12" formatCode="0.00">
                  <c:v>2.1670562496893662</c:v>
                </c:pt>
                <c:pt idx="13" formatCode="0.00">
                  <c:v>1.2664957136957185</c:v>
                </c:pt>
                <c:pt idx="14" formatCode="0.00">
                  <c:v>1.2664957136957185</c:v>
                </c:pt>
                <c:pt idx="15">
                  <c:v>0</c:v>
                </c:pt>
              </c:numCache>
            </c:numRef>
          </c:yVal>
        </c:ser>
        <c:axId val="69522560"/>
        <c:axId val="69524480"/>
      </c:scatterChart>
      <c:valAx>
        <c:axId val="69522560"/>
        <c:scaling>
          <c:logBase val="10"/>
          <c:orientation val="minMax"/>
          <c:max val="40"/>
          <c:min val="1.0000000000000005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 smtClean="0"/>
                  <a:t>μ</a:t>
                </a:r>
                <a:r>
                  <a:rPr lang="en-US" dirty="0" smtClean="0"/>
                  <a:t>m</a:t>
                </a:r>
                <a:endParaRPr lang="el-GR" dirty="0"/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69524480"/>
        <c:crosses val="autoZero"/>
        <c:crossBetween val="midCat"/>
        <c:majorUnit val="10"/>
      </c:valAx>
      <c:valAx>
        <c:axId val="695244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dA/Dlogd mBq/m3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crossAx val="69522560"/>
        <c:crossesAt val="1.0000000000000005E-2"/>
        <c:crossBetween val="midCat"/>
      </c:valAx>
    </c:plotArea>
    <c:plotVisOnly val="1"/>
    <c:dispBlanksAs val="gap"/>
  </c:chart>
  <c:spPr>
    <a:ln>
      <a:noFill/>
    </a:ln>
  </c:spPr>
  <c:txPr>
    <a:bodyPr/>
    <a:lstStyle/>
    <a:p>
      <a:pPr>
        <a:defRPr b="1"/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n-US"/>
              <a:t>July 2014</a:t>
            </a:r>
            <a:endParaRPr lang="el-GR"/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Percent val="1"/>
            <c:showLeaderLines val="1"/>
          </c:dLbls>
          <c:cat>
            <c:strRef>
              <c:f>'Be7'!$C$1:$I$1</c:f>
              <c:strCache>
                <c:ptCount val="7"/>
                <c:pt idx="0">
                  <c:v>st1 [10.2]</c:v>
                </c:pt>
                <c:pt idx="1">
                  <c:v>st2 [4.2]</c:v>
                </c:pt>
                <c:pt idx="2">
                  <c:v>st3 [2.1]</c:v>
                </c:pt>
                <c:pt idx="3">
                  <c:v>st4 [1.4]</c:v>
                </c:pt>
                <c:pt idx="4">
                  <c:v>st5 [0.73]</c:v>
                </c:pt>
                <c:pt idx="5">
                  <c:v>st6 [0.41]</c:v>
                </c:pt>
                <c:pt idx="6">
                  <c:v>bup [0.05]</c:v>
                </c:pt>
              </c:strCache>
            </c:strRef>
          </c:cat>
          <c:val>
            <c:numRef>
              <c:f>'Be7'!$C$6:$I$6</c:f>
              <c:numCache>
                <c:formatCode>0.000</c:formatCode>
                <c:ptCount val="7"/>
                <c:pt idx="0" formatCode="General">
                  <c:v>0</c:v>
                </c:pt>
                <c:pt idx="1">
                  <c:v>0.14565176839985217</c:v>
                </c:pt>
                <c:pt idx="2">
                  <c:v>9.0654363180863118E-2</c:v>
                </c:pt>
                <c:pt idx="3">
                  <c:v>0.15421051142410591</c:v>
                </c:pt>
                <c:pt idx="4">
                  <c:v>0.96882669413672762</c:v>
                </c:pt>
                <c:pt idx="5">
                  <c:v>1.5197459981645758</c:v>
                </c:pt>
                <c:pt idx="6">
                  <c:v>4.1059709312950847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/>
            </a:pPr>
            <a:r>
              <a:rPr lang="en-US"/>
              <a:t>October 2014</a:t>
            </a:r>
            <a:endParaRPr lang="el-GR"/>
          </a:p>
        </c:rich>
      </c:tx>
      <c:layout>
        <c:manualLayout>
          <c:xMode val="edge"/>
          <c:yMode val="edge"/>
          <c:x val="0.16331990889901121"/>
          <c:y val="3.4559954718295552E-2"/>
        </c:manualLayout>
      </c:layout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Percent val="1"/>
            <c:showLeaderLines val="1"/>
          </c:dLbls>
          <c:cat>
            <c:strRef>
              <c:f>'Be7'!$C$1:$I$1</c:f>
              <c:strCache>
                <c:ptCount val="7"/>
                <c:pt idx="0">
                  <c:v>&gt;10.2μm</c:v>
                </c:pt>
                <c:pt idx="1">
                  <c:v>4.2&lt;di&lt;10.2μm</c:v>
                </c:pt>
                <c:pt idx="2">
                  <c:v>2.1&lt;di&lt;4.2μm</c:v>
                </c:pt>
                <c:pt idx="3">
                  <c:v>1.2&lt;di&lt;2.1μm</c:v>
                </c:pt>
                <c:pt idx="4">
                  <c:v>0.73&lt;di&lt;1.2μm</c:v>
                </c:pt>
                <c:pt idx="5">
                  <c:v>0.41&lt;di&lt;0.73μm</c:v>
                </c:pt>
                <c:pt idx="6">
                  <c:v>0.05&lt;di&lt;0.41μm</c:v>
                </c:pt>
              </c:strCache>
            </c:strRef>
          </c:cat>
          <c:val>
            <c:numRef>
              <c:f>'Be7'!$C$8:$I$8</c:f>
              <c:numCache>
                <c:formatCode>0.000</c:formatCode>
                <c:ptCount val="7"/>
                <c:pt idx="0" formatCode="General">
                  <c:v>0</c:v>
                </c:pt>
                <c:pt idx="1">
                  <c:v>2.7842715029183809E-2</c:v>
                </c:pt>
                <c:pt idx="2">
                  <c:v>2.5662031562069431E-2</c:v>
                </c:pt>
                <c:pt idx="3">
                  <c:v>2.7135071636192627E-2</c:v>
                </c:pt>
                <c:pt idx="4">
                  <c:v>1.8186349523857875E-2</c:v>
                </c:pt>
                <c:pt idx="5">
                  <c:v>2.8271648900659845E-2</c:v>
                </c:pt>
                <c:pt idx="6">
                  <c:v>6.1251497871657949E-2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5542356404843904"/>
          <c:y val="0.13371845156889506"/>
          <c:w val="0.31635734918342417"/>
          <c:h val="0.69457617340570654"/>
        </c:manualLayout>
      </c:layout>
      <c:txPr>
        <a:bodyPr/>
        <a:lstStyle/>
        <a:p>
          <a:pPr rtl="0">
            <a:defRPr b="1"/>
          </a:pPr>
          <a:endParaRPr lang="el-GR"/>
        </a:p>
      </c:txPr>
    </c:legend>
    <c:plotVisOnly val="1"/>
    <c:dispBlanksAs val="zero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baseline="30000" dirty="0">
                <a:solidFill>
                  <a:schemeClr val="tx1"/>
                </a:solidFill>
              </a:rPr>
              <a:t>7</a:t>
            </a:r>
            <a:r>
              <a:rPr lang="en-US" dirty="0">
                <a:solidFill>
                  <a:schemeClr val="tx1"/>
                </a:solidFill>
              </a:rPr>
              <a:t>Be total activity Vs AMAD</a:t>
            </a:r>
          </a:p>
        </c:rich>
      </c:tx>
      <c:layout>
        <c:manualLayout>
          <c:xMode val="edge"/>
          <c:yMode val="edge"/>
          <c:x val="0.34122222211709857"/>
          <c:y val="0"/>
        </c:manualLayout>
      </c:layout>
    </c:title>
    <c:plotArea>
      <c:layout>
        <c:manualLayout>
          <c:layoutTarget val="inner"/>
          <c:xMode val="edge"/>
          <c:yMode val="edge"/>
          <c:x val="6.7386674563557999E-2"/>
          <c:y val="2.8474694438138107E-2"/>
          <c:w val="0.8611109402851207"/>
          <c:h val="0.89830115494413654"/>
        </c:manualLayout>
      </c:layout>
      <c:scatterChart>
        <c:scatterStyle val="lineMarker"/>
        <c:ser>
          <c:idx val="0"/>
          <c:order val="0"/>
          <c:tx>
            <c:v>total activity</c:v>
          </c:tx>
          <c:spPr>
            <a:ln w="38100">
              <a:solidFill>
                <a:srgbClr val="0070C0"/>
              </a:solidFill>
            </a:ln>
          </c:spPr>
          <c:marker>
            <c:symbol val="circl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'Be7'!$B$2:$B$9</c:f>
              <c:numCache>
                <c:formatCode>[$-408]d\-mmm;@</c:formatCode>
                <c:ptCount val="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41760</c:v>
                </c:pt>
                <c:pt idx="4">
                  <c:v>41821</c:v>
                </c:pt>
                <c:pt idx="5">
                  <c:v>41852</c:v>
                </c:pt>
                <c:pt idx="6">
                  <c:v>41913</c:v>
                </c:pt>
                <c:pt idx="7">
                  <c:v>41944</c:v>
                </c:pt>
              </c:numCache>
            </c:numRef>
          </c:xVal>
          <c:yVal>
            <c:numRef>
              <c:f>'Be7'!$C$2:$C$9</c:f>
              <c:numCache>
                <c:formatCode>0.00</c:formatCode>
                <c:ptCount val="8"/>
                <c:pt idx="0">
                  <c:v>4.4332607574603422</c:v>
                </c:pt>
                <c:pt idx="1">
                  <c:v>2.7250462093846388</c:v>
                </c:pt>
                <c:pt idx="2">
                  <c:v>3.9520119125670687</c:v>
                </c:pt>
                <c:pt idx="3">
                  <c:v>4.3977109690488634</c:v>
                </c:pt>
                <c:pt idx="4">
                  <c:v>6.985060266601236</c:v>
                </c:pt>
                <c:pt idx="5">
                  <c:v>6.7471833190607517</c:v>
                </c:pt>
                <c:pt idx="6">
                  <c:v>2.6356411452139987</c:v>
                </c:pt>
                <c:pt idx="7">
                  <c:v>2.2074737852095354</c:v>
                </c:pt>
              </c:numCache>
            </c:numRef>
          </c:yVal>
        </c:ser>
        <c:axId val="69309568"/>
        <c:axId val="69311872"/>
      </c:scatterChart>
      <c:scatterChart>
        <c:scatterStyle val="lineMarker"/>
        <c:ser>
          <c:idx val="1"/>
          <c:order val="1"/>
          <c:tx>
            <c:v>AMAD</c:v>
          </c:tx>
          <c:spPr>
            <a:ln w="38100">
              <a:solidFill>
                <a:srgbClr val="7030A0"/>
              </a:solidFill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'Be7'!$B$2:$B$9</c:f>
              <c:numCache>
                <c:formatCode>[$-408]d\-mmm;@</c:formatCode>
                <c:ptCount val="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41760</c:v>
                </c:pt>
                <c:pt idx="4">
                  <c:v>41821</c:v>
                </c:pt>
                <c:pt idx="5">
                  <c:v>41852</c:v>
                </c:pt>
                <c:pt idx="6">
                  <c:v>41913</c:v>
                </c:pt>
                <c:pt idx="7">
                  <c:v>41944</c:v>
                </c:pt>
              </c:numCache>
            </c:numRef>
          </c:xVal>
          <c:yVal>
            <c:numRef>
              <c:f>'Be7'!$D$2:$D$9</c:f>
              <c:numCache>
                <c:formatCode>0.00</c:formatCode>
                <c:ptCount val="8"/>
                <c:pt idx="0">
                  <c:v>0.33279242640114343</c:v>
                </c:pt>
                <c:pt idx="1">
                  <c:v>0.38426651508836801</c:v>
                </c:pt>
                <c:pt idx="2">
                  <c:v>0.38710156824883402</c:v>
                </c:pt>
                <c:pt idx="3">
                  <c:v>0.27902023519370006</c:v>
                </c:pt>
                <c:pt idx="4">
                  <c:v>0.29908060536870973</c:v>
                </c:pt>
                <c:pt idx="5">
                  <c:v>0.29748738922805212</c:v>
                </c:pt>
                <c:pt idx="6">
                  <c:v>0.41124635616332544</c:v>
                </c:pt>
                <c:pt idx="7">
                  <c:v>0.34990560086637801</c:v>
                </c:pt>
              </c:numCache>
            </c:numRef>
          </c:yVal>
        </c:ser>
        <c:axId val="69320064"/>
        <c:axId val="69318144"/>
      </c:scatterChart>
      <c:valAx>
        <c:axId val="69309568"/>
        <c:scaling>
          <c:orientation val="minMax"/>
          <c:max val="42000"/>
          <c:min val="416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  <a:endParaRPr lang="el-GR"/>
              </a:p>
            </c:rich>
          </c:tx>
          <c:layout/>
        </c:title>
        <c:numFmt formatCode="[$-409]mmm\-yy;@" sourceLinked="0"/>
        <c:majorTickMark val="none"/>
        <c:tickLblPos val="nextTo"/>
        <c:spPr>
          <a:ln w="25400">
            <a:solidFill>
              <a:schemeClr val="tx1"/>
            </a:solidFill>
          </a:ln>
        </c:spPr>
        <c:crossAx val="69311872"/>
        <c:crosses val="autoZero"/>
        <c:crossBetween val="midCat"/>
      </c:valAx>
      <c:valAx>
        <c:axId val="69311872"/>
        <c:scaling>
          <c:orientation val="minMax"/>
          <c:max val="8.5"/>
          <c:min val="1.5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mBq/m</a:t>
                </a:r>
                <a:r>
                  <a:rPr lang="en-US" baseline="30000"/>
                  <a:t>3</a:t>
                </a:r>
                <a:endParaRPr lang="el-GR" baseline="30000"/>
              </a:p>
            </c:rich>
          </c:tx>
          <c:layout/>
        </c:title>
        <c:numFmt formatCode="0.00" sourceLinked="1"/>
        <c:majorTickMark val="none"/>
        <c:tickLblPos val="nextTo"/>
        <c:spPr>
          <a:ln w="25400">
            <a:solidFill>
              <a:schemeClr val="tx1"/>
            </a:solidFill>
          </a:ln>
        </c:spPr>
        <c:crossAx val="69309568"/>
        <c:crosses val="autoZero"/>
        <c:crossBetween val="midCat"/>
      </c:valAx>
      <c:valAx>
        <c:axId val="69318144"/>
        <c:scaling>
          <c:orientation val="minMax"/>
          <c:min val="0.2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</a:t>
                </a:r>
                <a:r>
                  <a:rPr lang="en-US" baseline="-25000"/>
                  <a:t>i</a:t>
                </a:r>
                <a:endParaRPr lang="el-GR"/>
              </a:p>
            </c:rich>
          </c:tx>
          <c:layout/>
        </c:title>
        <c:numFmt formatCode="0.00" sourceLinked="1"/>
        <c:tickLblPos val="nextTo"/>
        <c:spPr>
          <a:ln w="25400">
            <a:solidFill>
              <a:schemeClr val="tx1"/>
            </a:solidFill>
          </a:ln>
        </c:spPr>
        <c:crossAx val="69320064"/>
        <c:crosses val="max"/>
        <c:crossBetween val="midCat"/>
      </c:valAx>
      <c:valAx>
        <c:axId val="69320064"/>
        <c:scaling>
          <c:orientation val="minMax"/>
        </c:scaling>
        <c:delete val="1"/>
        <c:axPos val="b"/>
        <c:numFmt formatCode="[$-408]d\-mmm;@" sourceLinked="1"/>
        <c:tickLblPos val="none"/>
        <c:crossAx val="693181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068666529164889"/>
          <c:y val="2.9695573277687341E-2"/>
          <c:w val="0.1257348216698766"/>
          <c:h val="0.1014476714219207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b="1"/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/>
            </a:pPr>
            <a:r>
              <a:rPr lang="en-US" baseline="30000" dirty="0"/>
              <a:t>7</a:t>
            </a:r>
            <a:r>
              <a:rPr lang="en-US" dirty="0"/>
              <a:t>Be</a:t>
            </a:r>
            <a:r>
              <a:rPr lang="en-US" baseline="0" dirty="0"/>
              <a:t> AMAD Vs </a:t>
            </a:r>
            <a:r>
              <a:rPr lang="en-US" baseline="0" dirty="0" err="1"/>
              <a:t>P</a:t>
            </a:r>
            <a:r>
              <a:rPr lang="en-US" baseline="-25000" dirty="0" err="1"/>
              <a:t>atm</a:t>
            </a:r>
            <a:endParaRPr lang="en-US" baseline="-25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5681396024223446"/>
          <c:y val="5.1332841048262412E-2"/>
          <c:w val="0.7819131207643587"/>
          <c:h val="0.820995034663150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trendline>
            <c:spPr>
              <a:ln w="25400"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266512054216198"/>
                  <c:y val="0.1695621280686674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el-GR"/>
                </a:p>
              </c:txPr>
            </c:trendlineLbl>
          </c:trendline>
          <c:xVal>
            <c:numRef>
              <c:f>'Be7'!$F$2:$F$9</c:f>
              <c:numCache>
                <c:formatCode>General</c:formatCode>
                <c:ptCount val="8"/>
                <c:pt idx="0">
                  <c:v>984</c:v>
                </c:pt>
                <c:pt idx="1">
                  <c:v>977</c:v>
                </c:pt>
                <c:pt idx="2">
                  <c:v>985.11</c:v>
                </c:pt>
                <c:pt idx="3">
                  <c:v>985</c:v>
                </c:pt>
                <c:pt idx="4">
                  <c:v>986</c:v>
                </c:pt>
                <c:pt idx="5">
                  <c:v>983</c:v>
                </c:pt>
                <c:pt idx="6">
                  <c:v>982</c:v>
                </c:pt>
                <c:pt idx="7">
                  <c:v>988</c:v>
                </c:pt>
              </c:numCache>
            </c:numRef>
          </c:xVal>
          <c:yVal>
            <c:numRef>
              <c:f>'Be7'!$D$2:$D$9</c:f>
              <c:numCache>
                <c:formatCode>0.00</c:formatCode>
                <c:ptCount val="8"/>
                <c:pt idx="0">
                  <c:v>0.33279242640114343</c:v>
                </c:pt>
                <c:pt idx="1">
                  <c:v>0.38426651508836807</c:v>
                </c:pt>
                <c:pt idx="2">
                  <c:v>0.38710156824883407</c:v>
                </c:pt>
                <c:pt idx="3">
                  <c:v>0.27902023519370012</c:v>
                </c:pt>
                <c:pt idx="4">
                  <c:v>0.2990806053687099</c:v>
                </c:pt>
                <c:pt idx="5">
                  <c:v>0.29748738922805223</c:v>
                </c:pt>
                <c:pt idx="6">
                  <c:v>0.41124635616332539</c:v>
                </c:pt>
                <c:pt idx="7">
                  <c:v>0.34990560086637801</c:v>
                </c:pt>
              </c:numCache>
            </c:numRef>
          </c:yVal>
        </c:ser>
        <c:axId val="70697344"/>
        <c:axId val="70699264"/>
      </c:scatterChart>
      <c:valAx>
        <c:axId val="70697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mbar</a:t>
                </a:r>
                <a:endParaRPr lang="el-GR" b="1"/>
              </a:p>
            </c:rich>
          </c:tx>
          <c:layout/>
        </c:title>
        <c:numFmt formatCode="General" sourceLinked="1"/>
        <c:tickLblPos val="nextTo"/>
        <c:spPr>
          <a:ln w="25400"/>
        </c:spPr>
        <c:txPr>
          <a:bodyPr/>
          <a:lstStyle/>
          <a:p>
            <a:pPr>
              <a:defRPr b="1"/>
            </a:pPr>
            <a:endParaRPr lang="el-GR"/>
          </a:p>
        </c:txPr>
        <c:crossAx val="70699264"/>
        <c:crosses val="autoZero"/>
        <c:crossBetween val="midCat"/>
      </c:valAx>
      <c:valAx>
        <c:axId val="70699264"/>
        <c:scaling>
          <c:orientation val="minMax"/>
          <c:max val="0.45"/>
          <c:min val="0.2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 dirty="0" err="1" smtClean="0"/>
                  <a:t>dA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</c:rich>
          </c:tx>
          <c:layout>
            <c:manualLayout>
              <c:xMode val="edge"/>
              <c:yMode val="edge"/>
              <c:x val="1.9477294272996298E-2"/>
              <c:y val="0.43662037037037077"/>
            </c:manualLayout>
          </c:layout>
        </c:title>
        <c:numFmt formatCode="0.00" sourceLinked="1"/>
        <c:tickLblPos val="nextTo"/>
        <c:spPr>
          <a:ln w="25400"/>
        </c:spPr>
        <c:txPr>
          <a:bodyPr/>
          <a:lstStyle/>
          <a:p>
            <a:pPr>
              <a:defRPr b="1"/>
            </a:pPr>
            <a:endParaRPr lang="el-GR"/>
          </a:p>
        </c:txPr>
        <c:crossAx val="70697344"/>
        <c:crosses val="autoZero"/>
        <c:crossBetween val="midCat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/>
            </a:pPr>
            <a:r>
              <a:rPr lang="en-US" baseline="30000" dirty="0" smtClean="0"/>
              <a:t>7</a:t>
            </a:r>
            <a:r>
              <a:rPr lang="en-US" dirty="0" smtClean="0"/>
              <a:t>Be</a:t>
            </a:r>
            <a:r>
              <a:rPr lang="en-US" baseline="0" dirty="0" smtClean="0"/>
              <a:t> AMAD Vs </a:t>
            </a:r>
            <a:r>
              <a:rPr lang="en-US" baseline="0" dirty="0" err="1" smtClean="0"/>
              <a:t>T</a:t>
            </a:r>
            <a:r>
              <a:rPr lang="en-US" baseline="-25000" dirty="0" err="1" smtClean="0"/>
              <a:t>atm</a:t>
            </a:r>
            <a:endParaRPr lang="en-US" baseline="-25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427582120505116"/>
          <c:y val="7.2803207868008743E-2"/>
          <c:w val="0.80751490575121188"/>
          <c:h val="0.7763656958716204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trendline>
            <c:spPr>
              <a:ln w="25400"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33030752434826144"/>
                  <c:y val="0.1254622338874310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el-GR"/>
                </a:p>
              </c:txPr>
            </c:trendlineLbl>
          </c:trendline>
          <c:xVal>
            <c:numRef>
              <c:f>'Be7'!$G$2:$G$9</c:f>
              <c:numCache>
                <c:formatCode>General</c:formatCode>
                <c:ptCount val="8"/>
                <c:pt idx="0">
                  <c:v>281.75229999999999</c:v>
                </c:pt>
                <c:pt idx="1">
                  <c:v>284.31599999999975</c:v>
                </c:pt>
                <c:pt idx="2">
                  <c:v>288.16800000000001</c:v>
                </c:pt>
                <c:pt idx="3">
                  <c:v>292.16899999999993</c:v>
                </c:pt>
                <c:pt idx="4">
                  <c:v>299.964</c:v>
                </c:pt>
                <c:pt idx="5">
                  <c:v>301.60000000000002</c:v>
                </c:pt>
                <c:pt idx="6">
                  <c:v>287.76599999999974</c:v>
                </c:pt>
                <c:pt idx="7">
                  <c:v>285.85599999999999</c:v>
                </c:pt>
              </c:numCache>
            </c:numRef>
          </c:xVal>
          <c:yVal>
            <c:numRef>
              <c:f>'Be7'!$D$2:$D$9</c:f>
              <c:numCache>
                <c:formatCode>0.00</c:formatCode>
                <c:ptCount val="8"/>
                <c:pt idx="0">
                  <c:v>0.33279242640114343</c:v>
                </c:pt>
                <c:pt idx="1">
                  <c:v>0.38426651508836807</c:v>
                </c:pt>
                <c:pt idx="2">
                  <c:v>0.38710156824883407</c:v>
                </c:pt>
                <c:pt idx="3">
                  <c:v>0.27902023519370012</c:v>
                </c:pt>
                <c:pt idx="4">
                  <c:v>0.2990806053687099</c:v>
                </c:pt>
                <c:pt idx="5">
                  <c:v>0.29748738922805223</c:v>
                </c:pt>
                <c:pt idx="6">
                  <c:v>0.41124635616332539</c:v>
                </c:pt>
                <c:pt idx="7">
                  <c:v>0.34990560086637801</c:v>
                </c:pt>
              </c:numCache>
            </c:numRef>
          </c:yVal>
        </c:ser>
        <c:axId val="70806144"/>
        <c:axId val="70816512"/>
      </c:scatterChart>
      <c:valAx>
        <c:axId val="70806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</a:t>
                </a:r>
                <a:endParaRPr lang="el-GR"/>
              </a:p>
            </c:rich>
          </c:tx>
          <c:layout/>
        </c:title>
        <c:numFmt formatCode="General" sourceLinked="1"/>
        <c:tickLblPos val="nextTo"/>
        <c:spPr>
          <a:ln w="25400"/>
        </c:spPr>
        <c:txPr>
          <a:bodyPr/>
          <a:lstStyle/>
          <a:p>
            <a:pPr>
              <a:defRPr b="1"/>
            </a:pPr>
            <a:endParaRPr lang="el-GR"/>
          </a:p>
        </c:txPr>
        <c:crossAx val="70816512"/>
        <c:crosses val="autoZero"/>
        <c:crossBetween val="midCat"/>
      </c:valAx>
      <c:valAx>
        <c:axId val="70816512"/>
        <c:scaling>
          <c:orientation val="minMax"/>
          <c:min val="0.2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dA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</c:rich>
          </c:tx>
          <c:layout/>
        </c:title>
        <c:numFmt formatCode="0.00" sourceLinked="1"/>
        <c:tickLblPos val="nextTo"/>
        <c:spPr>
          <a:ln w="25400"/>
        </c:spPr>
        <c:txPr>
          <a:bodyPr/>
          <a:lstStyle/>
          <a:p>
            <a:pPr>
              <a:defRPr b="1"/>
            </a:pPr>
            <a:endParaRPr lang="el-GR"/>
          </a:p>
        </c:txPr>
        <c:crossAx val="70806144"/>
        <c:crosses val="autoZero"/>
        <c:crossBetween val="midCat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/>
            </a:pPr>
            <a:r>
              <a:rPr lang="en-US" baseline="30000" dirty="0"/>
              <a:t>7</a:t>
            </a:r>
            <a:r>
              <a:rPr lang="en-US" dirty="0"/>
              <a:t>Be AMAD Vs </a:t>
            </a:r>
            <a:r>
              <a:rPr lang="en-US" dirty="0" err="1"/>
              <a:t>windspeed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101561053649342"/>
          <c:y val="5.2801108194808967E-2"/>
          <c:w val="0.820210771053279"/>
          <c:h val="0.8131714785651803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trendline>
            <c:spPr>
              <a:ln w="25400"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35691736434743765"/>
                  <c:y val="0.1580909157188684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y = -0.059x + 0.4531
R² = 0.2291</a:t>
                    </a:r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'Be7'!$J$2:$J$9</c:f>
              <c:numCache>
                <c:formatCode>General</c:formatCode>
                <c:ptCount val="8"/>
                <c:pt idx="0">
                  <c:v>2.1230104166666672</c:v>
                </c:pt>
                <c:pt idx="1">
                  <c:v>1.8153229166666653</c:v>
                </c:pt>
                <c:pt idx="2">
                  <c:v>1.8393958333333342</c:v>
                </c:pt>
                <c:pt idx="3">
                  <c:v>2.6433177083333388</c:v>
                </c:pt>
                <c:pt idx="4">
                  <c:v>1.9976822916666663</c:v>
                </c:pt>
                <c:pt idx="5">
                  <c:v>1.5358823529411758</c:v>
                </c:pt>
                <c:pt idx="6">
                  <c:v>1.6535833333333321</c:v>
                </c:pt>
                <c:pt idx="7">
                  <c:v>1.3711562499999999</c:v>
                </c:pt>
              </c:numCache>
            </c:numRef>
          </c:xVal>
          <c:yVal>
            <c:numRef>
              <c:f>'Be7'!$D$2:$D$9</c:f>
              <c:numCache>
                <c:formatCode>0.00</c:formatCode>
                <c:ptCount val="8"/>
                <c:pt idx="0">
                  <c:v>0.33279242640114343</c:v>
                </c:pt>
                <c:pt idx="1">
                  <c:v>0.38426651508836807</c:v>
                </c:pt>
                <c:pt idx="2">
                  <c:v>0.38710156824883407</c:v>
                </c:pt>
                <c:pt idx="3">
                  <c:v>0.27902023519370012</c:v>
                </c:pt>
                <c:pt idx="4">
                  <c:v>0.2990806053687099</c:v>
                </c:pt>
                <c:pt idx="5">
                  <c:v>0.29748738922805223</c:v>
                </c:pt>
                <c:pt idx="6">
                  <c:v>0.41124635616332539</c:v>
                </c:pt>
                <c:pt idx="7">
                  <c:v>0.34990560086637801</c:v>
                </c:pt>
              </c:numCache>
            </c:numRef>
          </c:yVal>
        </c:ser>
        <c:axId val="70849664"/>
        <c:axId val="70851584"/>
      </c:scatterChart>
      <c:valAx>
        <c:axId val="70849664"/>
        <c:scaling>
          <c:orientation val="minMax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m/s</a:t>
                </a:r>
                <a:endParaRPr lang="el-GR"/>
              </a:p>
            </c:rich>
          </c:tx>
          <c:layout/>
        </c:title>
        <c:numFmt formatCode="General" sourceLinked="1"/>
        <c:tickLblPos val="nextTo"/>
        <c:spPr>
          <a:ln w="25400"/>
        </c:spPr>
        <c:crossAx val="70851584"/>
        <c:crosses val="autoZero"/>
        <c:crossBetween val="midCat"/>
      </c:valAx>
      <c:valAx>
        <c:axId val="70851584"/>
        <c:scaling>
          <c:orientation val="minMax"/>
          <c:min val="0.2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dA</a:t>
                </a:r>
                <a:r>
                  <a:rPr lang="en-US" baseline="-25000" dirty="0" err="1" smtClean="0"/>
                  <a:t>i</a:t>
                </a:r>
                <a:endParaRPr lang="en-US" dirty="0"/>
              </a:p>
            </c:rich>
          </c:tx>
          <c:layout/>
        </c:title>
        <c:numFmt formatCode="0.00" sourceLinked="1"/>
        <c:tickLblPos val="nextTo"/>
        <c:spPr>
          <a:ln w="25400"/>
        </c:spPr>
        <c:crossAx val="70849664"/>
        <c:crosses val="autoZero"/>
        <c:crossBetween val="midCat"/>
      </c:valAx>
    </c:plotArea>
    <c:plotVisOnly val="1"/>
    <c:dispBlanksAs val="gap"/>
  </c:chart>
  <c:txPr>
    <a:bodyPr/>
    <a:lstStyle/>
    <a:p>
      <a:pPr>
        <a:defRPr b="1"/>
      </a:pPr>
      <a:endParaRPr lang="el-G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n-US" baseline="30000"/>
              <a:t>7</a:t>
            </a:r>
            <a:r>
              <a:rPr lang="en-US"/>
              <a:t>Be</a:t>
            </a:r>
            <a:r>
              <a:rPr lang="en-US" baseline="0"/>
              <a:t> AMAD Vs RH</a:t>
            </a:r>
          </a:p>
        </c:rich>
      </c:tx>
      <c:layout>
        <c:manualLayout>
          <c:xMode val="edge"/>
          <c:yMode val="edge"/>
          <c:x val="0.30368465989238586"/>
          <c:y val="0"/>
        </c:manualLayout>
      </c:layout>
    </c:title>
    <c:plotArea>
      <c:layout>
        <c:manualLayout>
          <c:layoutTarget val="inner"/>
          <c:xMode val="edge"/>
          <c:yMode val="edge"/>
          <c:x val="0.14957340433888014"/>
          <c:y val="5.2286817256050333E-2"/>
          <c:w val="0.80063758122560758"/>
          <c:h val="0.8042634021880155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solidFill>
                  <a:srgbClr val="4F81BD">
                    <a:lumMod val="75000"/>
                  </a:srgbClr>
                </a:solidFill>
              </a:ln>
            </c:spPr>
          </c:marker>
          <c:trendline>
            <c:spPr>
              <a:ln w="25400"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8.8112442594218576E-2"/>
                  <c:y val="0.35780609360684656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el-GR"/>
                </a:p>
              </c:txPr>
            </c:trendlineLbl>
          </c:trendline>
          <c:xVal>
            <c:numRef>
              <c:f>'Be7'!$H$2:$H$9</c:f>
              <c:numCache>
                <c:formatCode>General</c:formatCode>
                <c:ptCount val="8"/>
                <c:pt idx="0">
                  <c:v>72.209999999999994</c:v>
                </c:pt>
                <c:pt idx="1">
                  <c:v>81.45</c:v>
                </c:pt>
                <c:pt idx="2">
                  <c:v>74</c:v>
                </c:pt>
                <c:pt idx="3">
                  <c:v>52.31</c:v>
                </c:pt>
                <c:pt idx="4">
                  <c:v>40.300000000000004</c:v>
                </c:pt>
                <c:pt idx="5">
                  <c:v>50.33</c:v>
                </c:pt>
                <c:pt idx="6">
                  <c:v>74.06</c:v>
                </c:pt>
                <c:pt idx="7">
                  <c:v>69.61999999999999</c:v>
                </c:pt>
              </c:numCache>
            </c:numRef>
          </c:xVal>
          <c:yVal>
            <c:numRef>
              <c:f>'Be7'!$D$2:$D$9</c:f>
              <c:numCache>
                <c:formatCode>0.00</c:formatCode>
                <c:ptCount val="8"/>
                <c:pt idx="0">
                  <c:v>0.33279242640114343</c:v>
                </c:pt>
                <c:pt idx="1">
                  <c:v>0.38426651508836807</c:v>
                </c:pt>
                <c:pt idx="2">
                  <c:v>0.38710156824883407</c:v>
                </c:pt>
                <c:pt idx="3">
                  <c:v>0.27902023519370012</c:v>
                </c:pt>
                <c:pt idx="4">
                  <c:v>0.2990806053687099</c:v>
                </c:pt>
                <c:pt idx="5">
                  <c:v>0.29748738922805223</c:v>
                </c:pt>
                <c:pt idx="6">
                  <c:v>0.41124635616332539</c:v>
                </c:pt>
                <c:pt idx="7">
                  <c:v>0.34990560086637801</c:v>
                </c:pt>
              </c:numCache>
            </c:numRef>
          </c:yVal>
        </c:ser>
        <c:axId val="70905856"/>
        <c:axId val="70907776"/>
      </c:scatterChart>
      <c:valAx>
        <c:axId val="70905856"/>
        <c:scaling>
          <c:orientation val="minMax"/>
          <c:min val="3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RH%</a:t>
                </a:r>
                <a:endParaRPr lang="el-GR"/>
              </a:p>
            </c:rich>
          </c:tx>
          <c:layout/>
        </c:title>
        <c:numFmt formatCode="General" sourceLinked="1"/>
        <c:tickLblPos val="nextTo"/>
        <c:spPr>
          <a:ln w="25400"/>
        </c:spPr>
        <c:txPr>
          <a:bodyPr/>
          <a:lstStyle/>
          <a:p>
            <a:pPr>
              <a:defRPr b="1"/>
            </a:pPr>
            <a:endParaRPr lang="el-GR"/>
          </a:p>
        </c:txPr>
        <c:crossAx val="70907776"/>
        <c:crosses val="autoZero"/>
        <c:crossBetween val="midCat"/>
      </c:valAx>
      <c:valAx>
        <c:axId val="70907776"/>
        <c:scaling>
          <c:orientation val="minMax"/>
          <c:min val="0.2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dA</a:t>
                </a:r>
                <a:r>
                  <a:rPr lang="en-US" baseline="-25000" dirty="0" err="1" smtClean="0"/>
                  <a:t>i</a:t>
                </a:r>
                <a:endParaRPr lang="en-US" baseline="30000" dirty="0"/>
              </a:p>
            </c:rich>
          </c:tx>
          <c:layout/>
        </c:title>
        <c:numFmt formatCode="0.00" sourceLinked="1"/>
        <c:tickLblPos val="nextTo"/>
        <c:spPr>
          <a:ln w="25400"/>
        </c:spPr>
        <c:txPr>
          <a:bodyPr/>
          <a:lstStyle/>
          <a:p>
            <a:pPr>
              <a:defRPr b="1"/>
            </a:pPr>
            <a:endParaRPr lang="el-GR"/>
          </a:p>
        </c:txPr>
        <c:crossAx val="70905856"/>
        <c:crosses val="autoZero"/>
        <c:crossBetween val="midCat"/>
      </c:valAx>
    </c:plotArea>
    <c:plotVisOnly val="1"/>
    <c:dispBlanksAs val="gap"/>
  </c:chart>
  <c:spPr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/>
            </a:pPr>
            <a:r>
              <a:rPr lang="en-US" baseline="30000"/>
              <a:t>7</a:t>
            </a:r>
            <a:r>
              <a:rPr lang="en-US"/>
              <a:t>Be</a:t>
            </a:r>
            <a:r>
              <a:rPr lang="en-US" baseline="0"/>
              <a:t> AMAD Vs rain</a:t>
            </a:r>
          </a:p>
        </c:rich>
      </c:tx>
      <c:layout>
        <c:manualLayout>
          <c:xMode val="edge"/>
          <c:yMode val="edge"/>
          <c:x val="0.30401662360096227"/>
          <c:y val="0"/>
        </c:manualLayout>
      </c:layout>
    </c:title>
    <c:plotArea>
      <c:layout>
        <c:manualLayout>
          <c:layoutTarget val="inner"/>
          <c:xMode val="edge"/>
          <c:yMode val="edge"/>
          <c:x val="0.12994411911221349"/>
          <c:y val="5.2801108194808967E-2"/>
          <c:w val="0.81016155015034153"/>
          <c:h val="0.8115974044911056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trendline>
            <c:spPr>
              <a:ln w="25400"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2.4134698234984909E-3"/>
                  <c:y val="0.3592359288422280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el-GR"/>
                </a:p>
              </c:txPr>
            </c:trendlineLbl>
          </c:trendline>
          <c:xVal>
            <c:numRef>
              <c:f>'Be7'!$I$2:$I$9</c:f>
              <c:numCache>
                <c:formatCode>General</c:formatCode>
                <c:ptCount val="8"/>
                <c:pt idx="0">
                  <c:v>5.9375000000000004E-2</c:v>
                </c:pt>
                <c:pt idx="1">
                  <c:v>0.33020833333333366</c:v>
                </c:pt>
                <c:pt idx="2">
                  <c:v>0.15156250000000021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0.17361111111111124</c:v>
                </c:pt>
                <c:pt idx="7">
                  <c:v>1.0416666666666667E-3</c:v>
                </c:pt>
              </c:numCache>
            </c:numRef>
          </c:xVal>
          <c:yVal>
            <c:numRef>
              <c:f>'Be7'!$D$2:$D$9</c:f>
              <c:numCache>
                <c:formatCode>0.00</c:formatCode>
                <c:ptCount val="8"/>
                <c:pt idx="0">
                  <c:v>0.33279242640114343</c:v>
                </c:pt>
                <c:pt idx="1">
                  <c:v>0.38426651508836807</c:v>
                </c:pt>
                <c:pt idx="2">
                  <c:v>0.38710156824883407</c:v>
                </c:pt>
                <c:pt idx="3">
                  <c:v>0.27902023519370012</c:v>
                </c:pt>
                <c:pt idx="4">
                  <c:v>0.2990806053687099</c:v>
                </c:pt>
                <c:pt idx="5">
                  <c:v>0.29748738922805223</c:v>
                </c:pt>
                <c:pt idx="6">
                  <c:v>0.41124635616332539</c:v>
                </c:pt>
                <c:pt idx="7">
                  <c:v>0.34990560086637801</c:v>
                </c:pt>
              </c:numCache>
            </c:numRef>
          </c:yVal>
        </c:ser>
        <c:axId val="72771840"/>
        <c:axId val="72786304"/>
      </c:scatterChart>
      <c:valAx>
        <c:axId val="72771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mm</a:t>
                </a:r>
              </a:p>
            </c:rich>
          </c:tx>
          <c:layout/>
        </c:title>
        <c:numFmt formatCode="General" sourceLinked="1"/>
        <c:tickLblPos val="nextTo"/>
        <c:spPr>
          <a:ln w="25400"/>
        </c:spPr>
        <c:txPr>
          <a:bodyPr/>
          <a:lstStyle/>
          <a:p>
            <a:pPr>
              <a:defRPr b="1"/>
            </a:pPr>
            <a:endParaRPr lang="el-GR"/>
          </a:p>
        </c:txPr>
        <c:crossAx val="72786304"/>
        <c:crosses val="autoZero"/>
        <c:crossBetween val="midCat"/>
      </c:valAx>
      <c:valAx>
        <c:axId val="72786304"/>
        <c:scaling>
          <c:orientation val="minMax"/>
          <c:min val="0.2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dA</a:t>
                </a:r>
                <a:r>
                  <a:rPr lang="en-US" baseline="-25000" dirty="0" err="1" smtClean="0"/>
                  <a:t>i</a:t>
                </a:r>
                <a:endParaRPr lang="en-US" baseline="30000" dirty="0"/>
              </a:p>
            </c:rich>
          </c:tx>
          <c:layout/>
        </c:title>
        <c:numFmt formatCode="0.00" sourceLinked="1"/>
        <c:tickLblPos val="nextTo"/>
        <c:spPr>
          <a:ln w="25400"/>
        </c:spPr>
        <c:txPr>
          <a:bodyPr/>
          <a:lstStyle/>
          <a:p>
            <a:pPr>
              <a:defRPr b="1"/>
            </a:pPr>
            <a:endParaRPr lang="el-GR"/>
          </a:p>
        </c:txPr>
        <c:crossAx val="72771840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col"/>
        <c:grouping val="clustered"/>
        <c:ser>
          <c:idx val="0"/>
          <c:order val="0"/>
          <c:tx>
            <c:v>2011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cat>
            <c:strRef>
              <c:f>'Be7'!$H$2:$H$17</c:f>
              <c:strCache>
                <c:ptCount val="16"/>
                <c:pt idx="0">
                  <c:v>spring</c:v>
                </c:pt>
                <c:pt idx="1">
                  <c:v>summer</c:v>
                </c:pt>
                <c:pt idx="2">
                  <c:v>fall </c:v>
                </c:pt>
                <c:pt idx="3">
                  <c:v>winter</c:v>
                </c:pt>
                <c:pt idx="4">
                  <c:v>spring</c:v>
                </c:pt>
                <c:pt idx="5">
                  <c:v>summer</c:v>
                </c:pt>
                <c:pt idx="6">
                  <c:v>fall </c:v>
                </c:pt>
                <c:pt idx="7">
                  <c:v>winter</c:v>
                </c:pt>
                <c:pt idx="8">
                  <c:v>spring</c:v>
                </c:pt>
                <c:pt idx="9">
                  <c:v>summer</c:v>
                </c:pt>
                <c:pt idx="10">
                  <c:v>fall </c:v>
                </c:pt>
                <c:pt idx="11">
                  <c:v>winter</c:v>
                </c:pt>
                <c:pt idx="12">
                  <c:v>spring</c:v>
                </c:pt>
                <c:pt idx="13">
                  <c:v>summer</c:v>
                </c:pt>
                <c:pt idx="14">
                  <c:v>fall </c:v>
                </c:pt>
                <c:pt idx="15">
                  <c:v>winter</c:v>
                </c:pt>
              </c:strCache>
            </c:strRef>
          </c:cat>
          <c:val>
            <c:numRef>
              <c:f>'Be7'!$I$2:$I$5</c:f>
              <c:numCache>
                <c:formatCode>0.00</c:formatCode>
                <c:ptCount val="4"/>
                <c:pt idx="0">
                  <c:v>4.8782734441740132</c:v>
                </c:pt>
                <c:pt idx="1">
                  <c:v>7.4518281634583809</c:v>
                </c:pt>
                <c:pt idx="2">
                  <c:v>5.4329388682097406</c:v>
                </c:pt>
                <c:pt idx="3">
                  <c:v>3.3942827645915705</c:v>
                </c:pt>
              </c:numCache>
            </c:numRef>
          </c:val>
        </c:ser>
        <c:ser>
          <c:idx val="1"/>
          <c:order val="1"/>
          <c:tx>
            <c:v>2012</c:v>
          </c:tx>
          <c:spPr>
            <a:solidFill>
              <a:srgbClr val="7030A0"/>
            </a:solidFill>
            <a:ln>
              <a:solidFill>
                <a:srgbClr val="4F81BD"/>
              </a:solidFill>
            </a:ln>
          </c:spPr>
          <c:val>
            <c:numRef>
              <c:f>'Be7'!$I$6:$I$9</c:f>
              <c:numCache>
                <c:formatCode>0.00</c:formatCode>
                <c:ptCount val="4"/>
                <c:pt idx="0">
                  <c:v>4.8488256719486378</c:v>
                </c:pt>
                <c:pt idx="1">
                  <c:v>7.2456419588552583</c:v>
                </c:pt>
                <c:pt idx="2">
                  <c:v>4.5111233517163098</c:v>
                </c:pt>
                <c:pt idx="3">
                  <c:v>2.1575577268677573</c:v>
                </c:pt>
              </c:numCache>
            </c:numRef>
          </c:val>
        </c:ser>
        <c:ser>
          <c:idx val="2"/>
          <c:order val="2"/>
          <c:tx>
            <c:v>2013</c:v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val>
            <c:numRef>
              <c:f>'Be7'!$I$10:$I$13</c:f>
              <c:numCache>
                <c:formatCode>0.00</c:formatCode>
                <c:ptCount val="4"/>
                <c:pt idx="0">
                  <c:v>5.2380032688647082</c:v>
                </c:pt>
                <c:pt idx="1">
                  <c:v>6.6181023391841576</c:v>
                </c:pt>
                <c:pt idx="2">
                  <c:v>3.7253237200594302</c:v>
                </c:pt>
                <c:pt idx="3">
                  <c:v>2.5061126651175685</c:v>
                </c:pt>
              </c:numCache>
            </c:numRef>
          </c:val>
        </c:ser>
        <c:ser>
          <c:idx val="3"/>
          <c:order val="3"/>
          <c:tx>
            <c:v>2014</c:v>
          </c:tx>
          <c:val>
            <c:numRef>
              <c:f>'Be7'!$I$14:$I$17</c:f>
              <c:numCache>
                <c:formatCode>0.00</c:formatCode>
                <c:ptCount val="4"/>
                <c:pt idx="0">
                  <c:v>3.3086018339049588</c:v>
                </c:pt>
                <c:pt idx="1">
                  <c:v>5.2338785511778783</c:v>
                </c:pt>
                <c:pt idx="2">
                  <c:v>4.1218412920698064</c:v>
                </c:pt>
                <c:pt idx="3">
                  <c:v>3.080106855969913</c:v>
                </c:pt>
              </c:numCache>
            </c:numRef>
          </c:val>
        </c:ser>
        <c:ser>
          <c:idx val="4"/>
          <c:order val="4"/>
          <c:tx>
            <c:v>2015</c:v>
          </c:tx>
          <c:val>
            <c:numRef>
              <c:f>'Be7'!$I$18:$I$20</c:f>
              <c:numCache>
                <c:formatCode>General</c:formatCode>
                <c:ptCount val="3"/>
                <c:pt idx="0" formatCode="0.00">
                  <c:v>4.1796410209374528</c:v>
                </c:pt>
                <c:pt idx="1">
                  <c:v>6.281959383160201</c:v>
                </c:pt>
                <c:pt idx="2">
                  <c:v>6.3956505492149347</c:v>
                </c:pt>
              </c:numCache>
            </c:numRef>
          </c:val>
        </c:ser>
        <c:axId val="52772864"/>
        <c:axId val="52774784"/>
      </c:barChart>
      <c:catAx>
        <c:axId val="52772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season</a:t>
                </a:r>
                <a:endParaRPr lang="el-GR"/>
              </a:p>
            </c:rich>
          </c:tx>
          <c:layout/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52774784"/>
        <c:crosses val="autoZero"/>
        <c:auto val="1"/>
        <c:lblAlgn val="ctr"/>
        <c:lblOffset val="100"/>
      </c:catAx>
      <c:valAx>
        <c:axId val="527747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activity concentrations [mBq/m</a:t>
                </a:r>
                <a:r>
                  <a:rPr lang="en-US" baseline="30000"/>
                  <a:t>3</a:t>
                </a:r>
                <a:r>
                  <a:rPr lang="en-US" baseline="0"/>
                  <a:t>]</a:t>
                </a:r>
                <a:endParaRPr lang="el-GR"/>
              </a:p>
            </c:rich>
          </c:tx>
          <c:layout/>
        </c:title>
        <c:numFmt formatCode="0.00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527728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el-G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n-US" baseline="30000"/>
              <a:t>7</a:t>
            </a:r>
            <a:r>
              <a:rPr lang="en-US"/>
              <a:t>Be</a:t>
            </a:r>
            <a:r>
              <a:rPr lang="en-US" baseline="0"/>
              <a:t> Vs </a:t>
            </a:r>
            <a:r>
              <a:rPr lang="en-US"/>
              <a:t>Tamb</a:t>
            </a:r>
          </a:p>
        </c:rich>
      </c:tx>
      <c:layout>
        <c:manualLayout>
          <c:xMode val="edge"/>
          <c:yMode val="edge"/>
          <c:x val="0.44608142004095308"/>
          <c:y val="2.7008646191015212E-3"/>
        </c:manualLayout>
      </c:layout>
    </c:title>
    <c:plotArea>
      <c:layout>
        <c:manualLayout>
          <c:layoutTarget val="inner"/>
          <c:xMode val="edge"/>
          <c:yMode val="edge"/>
          <c:x val="7.2898291337096494E-2"/>
          <c:y val="3.472981842047701E-2"/>
          <c:w val="0.8453326775796367"/>
          <c:h val="0.79987587151512984"/>
        </c:manualLayout>
      </c:layout>
      <c:scatterChart>
        <c:scatterStyle val="smoothMarker"/>
        <c:ser>
          <c:idx val="0"/>
          <c:order val="0"/>
          <c:tx>
            <c:v>Temperature,K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'Be7'!$D$6:$D$198</c:f>
              <c:numCache>
                <c:formatCode>d/m/yyyy</c:formatCode>
                <c:ptCount val="193"/>
                <c:pt idx="0">
                  <c:v>40625</c:v>
                </c:pt>
                <c:pt idx="1">
                  <c:v>40626</c:v>
                </c:pt>
                <c:pt idx="2">
                  <c:v>40627</c:v>
                </c:pt>
                <c:pt idx="3">
                  <c:v>40628</c:v>
                </c:pt>
                <c:pt idx="4">
                  <c:v>40629</c:v>
                </c:pt>
                <c:pt idx="5">
                  <c:v>40630</c:v>
                </c:pt>
                <c:pt idx="6">
                  <c:v>40631</c:v>
                </c:pt>
                <c:pt idx="7">
                  <c:v>40632</c:v>
                </c:pt>
                <c:pt idx="8">
                  <c:v>40633</c:v>
                </c:pt>
                <c:pt idx="9">
                  <c:v>40634</c:v>
                </c:pt>
                <c:pt idx="10">
                  <c:v>40635</c:v>
                </c:pt>
                <c:pt idx="11">
                  <c:v>40636</c:v>
                </c:pt>
                <c:pt idx="12">
                  <c:v>40637</c:v>
                </c:pt>
                <c:pt idx="13">
                  <c:v>40638</c:v>
                </c:pt>
                <c:pt idx="14">
                  <c:v>40639</c:v>
                </c:pt>
                <c:pt idx="15">
                  <c:v>40640</c:v>
                </c:pt>
                <c:pt idx="16">
                  <c:v>40641</c:v>
                </c:pt>
                <c:pt idx="17">
                  <c:v>40642</c:v>
                </c:pt>
                <c:pt idx="18">
                  <c:v>40643</c:v>
                </c:pt>
                <c:pt idx="19">
                  <c:v>40644</c:v>
                </c:pt>
                <c:pt idx="20">
                  <c:v>40645</c:v>
                </c:pt>
                <c:pt idx="21">
                  <c:v>40646</c:v>
                </c:pt>
                <c:pt idx="22">
                  <c:v>40647</c:v>
                </c:pt>
                <c:pt idx="23">
                  <c:v>40648</c:v>
                </c:pt>
                <c:pt idx="24">
                  <c:v>40650</c:v>
                </c:pt>
                <c:pt idx="25">
                  <c:v>40651</c:v>
                </c:pt>
                <c:pt idx="26">
                  <c:v>40653</c:v>
                </c:pt>
                <c:pt idx="27">
                  <c:v>40659</c:v>
                </c:pt>
                <c:pt idx="28">
                  <c:v>40662</c:v>
                </c:pt>
                <c:pt idx="29">
                  <c:v>40668</c:v>
                </c:pt>
                <c:pt idx="30">
                  <c:v>40675</c:v>
                </c:pt>
                <c:pt idx="31">
                  <c:v>40682</c:v>
                </c:pt>
                <c:pt idx="32">
                  <c:v>40689</c:v>
                </c:pt>
                <c:pt idx="33">
                  <c:v>40696</c:v>
                </c:pt>
                <c:pt idx="34">
                  <c:v>40704</c:v>
                </c:pt>
                <c:pt idx="35">
                  <c:v>40710</c:v>
                </c:pt>
                <c:pt idx="36">
                  <c:v>40717</c:v>
                </c:pt>
                <c:pt idx="37">
                  <c:v>40724</c:v>
                </c:pt>
                <c:pt idx="38">
                  <c:v>40731</c:v>
                </c:pt>
                <c:pt idx="39">
                  <c:v>40738</c:v>
                </c:pt>
                <c:pt idx="40">
                  <c:v>40745</c:v>
                </c:pt>
                <c:pt idx="41">
                  <c:v>40752</c:v>
                </c:pt>
                <c:pt idx="42">
                  <c:v>40773</c:v>
                </c:pt>
                <c:pt idx="43">
                  <c:v>40780</c:v>
                </c:pt>
                <c:pt idx="44">
                  <c:v>40787</c:v>
                </c:pt>
                <c:pt idx="45">
                  <c:v>40794</c:v>
                </c:pt>
                <c:pt idx="46">
                  <c:v>40801</c:v>
                </c:pt>
                <c:pt idx="47">
                  <c:v>40808</c:v>
                </c:pt>
                <c:pt idx="48">
                  <c:v>40815</c:v>
                </c:pt>
                <c:pt idx="49">
                  <c:v>40822</c:v>
                </c:pt>
                <c:pt idx="50">
                  <c:v>40829</c:v>
                </c:pt>
                <c:pt idx="51">
                  <c:v>40837</c:v>
                </c:pt>
                <c:pt idx="52">
                  <c:v>40843</c:v>
                </c:pt>
                <c:pt idx="53">
                  <c:v>40850</c:v>
                </c:pt>
                <c:pt idx="54">
                  <c:v>40857</c:v>
                </c:pt>
                <c:pt idx="55">
                  <c:v>40861</c:v>
                </c:pt>
                <c:pt idx="56">
                  <c:v>40864</c:v>
                </c:pt>
                <c:pt idx="57">
                  <c:v>40871</c:v>
                </c:pt>
                <c:pt idx="58">
                  <c:v>40878</c:v>
                </c:pt>
                <c:pt idx="59">
                  <c:v>40885</c:v>
                </c:pt>
                <c:pt idx="60">
                  <c:v>40892</c:v>
                </c:pt>
                <c:pt idx="61">
                  <c:v>40899</c:v>
                </c:pt>
                <c:pt idx="62">
                  <c:v>40913</c:v>
                </c:pt>
                <c:pt idx="63">
                  <c:v>40920</c:v>
                </c:pt>
                <c:pt idx="64">
                  <c:v>40927</c:v>
                </c:pt>
                <c:pt idx="65">
                  <c:v>40934</c:v>
                </c:pt>
                <c:pt idx="66">
                  <c:v>40941</c:v>
                </c:pt>
                <c:pt idx="67">
                  <c:v>40948</c:v>
                </c:pt>
                <c:pt idx="68">
                  <c:v>40955</c:v>
                </c:pt>
                <c:pt idx="69">
                  <c:v>40970</c:v>
                </c:pt>
                <c:pt idx="70">
                  <c:v>40976</c:v>
                </c:pt>
                <c:pt idx="71">
                  <c:v>40983</c:v>
                </c:pt>
                <c:pt idx="72">
                  <c:v>40990</c:v>
                </c:pt>
                <c:pt idx="73">
                  <c:v>40997</c:v>
                </c:pt>
                <c:pt idx="74">
                  <c:v>41004</c:v>
                </c:pt>
                <c:pt idx="75">
                  <c:v>41011</c:v>
                </c:pt>
                <c:pt idx="76">
                  <c:v>41018</c:v>
                </c:pt>
                <c:pt idx="77">
                  <c:v>41025</c:v>
                </c:pt>
                <c:pt idx="78">
                  <c:v>41032</c:v>
                </c:pt>
                <c:pt idx="79">
                  <c:v>41039</c:v>
                </c:pt>
                <c:pt idx="80">
                  <c:v>41046</c:v>
                </c:pt>
                <c:pt idx="81">
                  <c:v>41053</c:v>
                </c:pt>
                <c:pt idx="82">
                  <c:v>41060</c:v>
                </c:pt>
                <c:pt idx="83">
                  <c:v>41067</c:v>
                </c:pt>
                <c:pt idx="84">
                  <c:v>41074</c:v>
                </c:pt>
                <c:pt idx="85">
                  <c:v>41081</c:v>
                </c:pt>
                <c:pt idx="86">
                  <c:v>41088</c:v>
                </c:pt>
                <c:pt idx="87">
                  <c:v>41095</c:v>
                </c:pt>
                <c:pt idx="88">
                  <c:v>41102</c:v>
                </c:pt>
                <c:pt idx="89">
                  <c:v>41109</c:v>
                </c:pt>
                <c:pt idx="90">
                  <c:v>41116</c:v>
                </c:pt>
                <c:pt idx="91">
                  <c:v>41123</c:v>
                </c:pt>
                <c:pt idx="92">
                  <c:v>41137</c:v>
                </c:pt>
                <c:pt idx="93">
                  <c:v>41144</c:v>
                </c:pt>
                <c:pt idx="94">
                  <c:v>41151</c:v>
                </c:pt>
                <c:pt idx="95">
                  <c:v>41158</c:v>
                </c:pt>
                <c:pt idx="96">
                  <c:v>41165</c:v>
                </c:pt>
                <c:pt idx="97">
                  <c:v>41172</c:v>
                </c:pt>
                <c:pt idx="98">
                  <c:v>41179</c:v>
                </c:pt>
                <c:pt idx="99">
                  <c:v>41186</c:v>
                </c:pt>
                <c:pt idx="100">
                  <c:v>41193</c:v>
                </c:pt>
                <c:pt idx="101">
                  <c:v>41200</c:v>
                </c:pt>
                <c:pt idx="102">
                  <c:v>41207</c:v>
                </c:pt>
                <c:pt idx="103">
                  <c:v>41214</c:v>
                </c:pt>
                <c:pt idx="104">
                  <c:v>41221</c:v>
                </c:pt>
                <c:pt idx="105">
                  <c:v>41227</c:v>
                </c:pt>
                <c:pt idx="106">
                  <c:v>41235</c:v>
                </c:pt>
                <c:pt idx="107">
                  <c:v>41242</c:v>
                </c:pt>
                <c:pt idx="108">
                  <c:v>41249</c:v>
                </c:pt>
                <c:pt idx="109">
                  <c:v>41256</c:v>
                </c:pt>
                <c:pt idx="110">
                  <c:v>41263</c:v>
                </c:pt>
                <c:pt idx="111">
                  <c:v>41277</c:v>
                </c:pt>
                <c:pt idx="112">
                  <c:v>41284</c:v>
                </c:pt>
                <c:pt idx="113">
                  <c:v>41290</c:v>
                </c:pt>
                <c:pt idx="114">
                  <c:v>41298</c:v>
                </c:pt>
                <c:pt idx="115">
                  <c:v>41306</c:v>
                </c:pt>
                <c:pt idx="116">
                  <c:v>41316</c:v>
                </c:pt>
                <c:pt idx="117">
                  <c:v>41331</c:v>
                </c:pt>
                <c:pt idx="118">
                  <c:v>41352</c:v>
                </c:pt>
                <c:pt idx="119">
                  <c:v>41373</c:v>
                </c:pt>
                <c:pt idx="120">
                  <c:v>41382</c:v>
                </c:pt>
                <c:pt idx="121">
                  <c:v>41390</c:v>
                </c:pt>
                <c:pt idx="122">
                  <c:v>41403</c:v>
                </c:pt>
                <c:pt idx="123">
                  <c:v>41410</c:v>
                </c:pt>
                <c:pt idx="124">
                  <c:v>41411</c:v>
                </c:pt>
                <c:pt idx="125">
                  <c:v>41417</c:v>
                </c:pt>
                <c:pt idx="126">
                  <c:v>41431</c:v>
                </c:pt>
                <c:pt idx="127">
                  <c:v>41438</c:v>
                </c:pt>
                <c:pt idx="128">
                  <c:v>41445</c:v>
                </c:pt>
                <c:pt idx="129">
                  <c:v>41452</c:v>
                </c:pt>
                <c:pt idx="130">
                  <c:v>41459</c:v>
                </c:pt>
                <c:pt idx="131">
                  <c:v>41466</c:v>
                </c:pt>
                <c:pt idx="132">
                  <c:v>41473</c:v>
                </c:pt>
                <c:pt idx="133">
                  <c:v>41480</c:v>
                </c:pt>
                <c:pt idx="134">
                  <c:v>41487</c:v>
                </c:pt>
                <c:pt idx="135">
                  <c:v>41494</c:v>
                </c:pt>
                <c:pt idx="136">
                  <c:v>41508</c:v>
                </c:pt>
                <c:pt idx="137">
                  <c:v>41515</c:v>
                </c:pt>
                <c:pt idx="138">
                  <c:v>41522</c:v>
                </c:pt>
                <c:pt idx="139">
                  <c:v>41529</c:v>
                </c:pt>
                <c:pt idx="140">
                  <c:v>41536</c:v>
                </c:pt>
                <c:pt idx="141">
                  <c:v>41543</c:v>
                </c:pt>
                <c:pt idx="142">
                  <c:v>41550</c:v>
                </c:pt>
                <c:pt idx="143">
                  <c:v>41557</c:v>
                </c:pt>
                <c:pt idx="144">
                  <c:v>41564</c:v>
                </c:pt>
                <c:pt idx="145">
                  <c:v>41571</c:v>
                </c:pt>
                <c:pt idx="146">
                  <c:v>41578</c:v>
                </c:pt>
                <c:pt idx="147">
                  <c:v>41585</c:v>
                </c:pt>
                <c:pt idx="148">
                  <c:v>41652</c:v>
                </c:pt>
                <c:pt idx="149">
                  <c:v>41663</c:v>
                </c:pt>
                <c:pt idx="150">
                  <c:v>41669</c:v>
                </c:pt>
                <c:pt idx="151">
                  <c:v>41676</c:v>
                </c:pt>
                <c:pt idx="152">
                  <c:v>41683</c:v>
                </c:pt>
                <c:pt idx="153">
                  <c:v>41690</c:v>
                </c:pt>
                <c:pt idx="154">
                  <c:v>41697</c:v>
                </c:pt>
                <c:pt idx="155">
                  <c:v>41704</c:v>
                </c:pt>
                <c:pt idx="156">
                  <c:v>41711</c:v>
                </c:pt>
                <c:pt idx="157">
                  <c:v>41718</c:v>
                </c:pt>
                <c:pt idx="158">
                  <c:v>41725</c:v>
                </c:pt>
                <c:pt idx="159">
                  <c:v>41732</c:v>
                </c:pt>
                <c:pt idx="160">
                  <c:v>41739</c:v>
                </c:pt>
                <c:pt idx="161">
                  <c:v>41753</c:v>
                </c:pt>
                <c:pt idx="162">
                  <c:v>41767</c:v>
                </c:pt>
                <c:pt idx="163">
                  <c:v>41774</c:v>
                </c:pt>
                <c:pt idx="164">
                  <c:v>41781</c:v>
                </c:pt>
                <c:pt idx="165">
                  <c:v>41788</c:v>
                </c:pt>
                <c:pt idx="166">
                  <c:v>41809</c:v>
                </c:pt>
                <c:pt idx="167">
                  <c:v>41816</c:v>
                </c:pt>
                <c:pt idx="168">
                  <c:v>41823</c:v>
                </c:pt>
                <c:pt idx="169">
                  <c:v>41830</c:v>
                </c:pt>
                <c:pt idx="170">
                  <c:v>41837</c:v>
                </c:pt>
                <c:pt idx="171">
                  <c:v>41844</c:v>
                </c:pt>
                <c:pt idx="172">
                  <c:v>41851</c:v>
                </c:pt>
                <c:pt idx="173">
                  <c:v>41858</c:v>
                </c:pt>
                <c:pt idx="174">
                  <c:v>41865</c:v>
                </c:pt>
                <c:pt idx="175">
                  <c:v>41872</c:v>
                </c:pt>
                <c:pt idx="176">
                  <c:v>41879</c:v>
                </c:pt>
                <c:pt idx="177">
                  <c:v>41893</c:v>
                </c:pt>
                <c:pt idx="178">
                  <c:v>41898</c:v>
                </c:pt>
                <c:pt idx="179">
                  <c:v>41905</c:v>
                </c:pt>
                <c:pt idx="180">
                  <c:v>41912</c:v>
                </c:pt>
                <c:pt idx="181">
                  <c:v>41919</c:v>
                </c:pt>
                <c:pt idx="182">
                  <c:v>41926</c:v>
                </c:pt>
                <c:pt idx="183">
                  <c:v>41933</c:v>
                </c:pt>
                <c:pt idx="184">
                  <c:v>41941</c:v>
                </c:pt>
                <c:pt idx="185">
                  <c:v>41947</c:v>
                </c:pt>
                <c:pt idx="186">
                  <c:v>41955</c:v>
                </c:pt>
                <c:pt idx="187">
                  <c:v>41961</c:v>
                </c:pt>
                <c:pt idx="188">
                  <c:v>41968</c:v>
                </c:pt>
                <c:pt idx="189">
                  <c:v>41975</c:v>
                </c:pt>
                <c:pt idx="190">
                  <c:v>41982</c:v>
                </c:pt>
                <c:pt idx="191">
                  <c:v>41989</c:v>
                </c:pt>
                <c:pt idx="192">
                  <c:v>41996</c:v>
                </c:pt>
              </c:numCache>
            </c:numRef>
          </c:xVal>
          <c:yVal>
            <c:numRef>
              <c:f>'Be7'!$H$6:$H$198</c:f>
              <c:numCache>
                <c:formatCode>General</c:formatCode>
                <c:ptCount val="193"/>
                <c:pt idx="0">
                  <c:v>282.86509999999993</c:v>
                </c:pt>
                <c:pt idx="1">
                  <c:v>285.29099999999869</c:v>
                </c:pt>
                <c:pt idx="2">
                  <c:v>286.81599999999969</c:v>
                </c:pt>
                <c:pt idx="3">
                  <c:v>287.50099999999969</c:v>
                </c:pt>
                <c:pt idx="4">
                  <c:v>287.89999999999969</c:v>
                </c:pt>
                <c:pt idx="5">
                  <c:v>287.82299999999969</c:v>
                </c:pt>
                <c:pt idx="6">
                  <c:v>287.59999999999923</c:v>
                </c:pt>
                <c:pt idx="7">
                  <c:v>287.25399999999894</c:v>
                </c:pt>
                <c:pt idx="8">
                  <c:v>286.74699999999899</c:v>
                </c:pt>
                <c:pt idx="9">
                  <c:v>285.24199999999894</c:v>
                </c:pt>
                <c:pt idx="10">
                  <c:v>284.49099999999845</c:v>
                </c:pt>
                <c:pt idx="11">
                  <c:v>285.44199999999893</c:v>
                </c:pt>
                <c:pt idx="12">
                  <c:v>285.87799999999999</c:v>
                </c:pt>
                <c:pt idx="13">
                  <c:v>286.55399999999969</c:v>
                </c:pt>
                <c:pt idx="14">
                  <c:v>286.44399999999899</c:v>
                </c:pt>
                <c:pt idx="15">
                  <c:v>287.51900000000001</c:v>
                </c:pt>
                <c:pt idx="16">
                  <c:v>290.68899999999923</c:v>
                </c:pt>
                <c:pt idx="17">
                  <c:v>291.14400000000165</c:v>
                </c:pt>
                <c:pt idx="18">
                  <c:v>288.22599999999869</c:v>
                </c:pt>
                <c:pt idx="19">
                  <c:v>286.08699999999845</c:v>
                </c:pt>
                <c:pt idx="20">
                  <c:v>286.60000000000002</c:v>
                </c:pt>
                <c:pt idx="21">
                  <c:v>288.97799999999899</c:v>
                </c:pt>
                <c:pt idx="22">
                  <c:v>287.01499999999999</c:v>
                </c:pt>
                <c:pt idx="23">
                  <c:v>284.55899999999963</c:v>
                </c:pt>
                <c:pt idx="24">
                  <c:v>282.30419999999964</c:v>
                </c:pt>
                <c:pt idx="25">
                  <c:v>283.339</c:v>
                </c:pt>
                <c:pt idx="26">
                  <c:v>285.91699999999815</c:v>
                </c:pt>
                <c:pt idx="27">
                  <c:v>285.78199999999833</c:v>
                </c:pt>
                <c:pt idx="28">
                  <c:v>290.21299999999923</c:v>
                </c:pt>
                <c:pt idx="29">
                  <c:v>287.95099999999923</c:v>
                </c:pt>
                <c:pt idx="30">
                  <c:v>290.59599999999864</c:v>
                </c:pt>
                <c:pt idx="31">
                  <c:v>295.54499999999996</c:v>
                </c:pt>
                <c:pt idx="32">
                  <c:v>293.39799999999963</c:v>
                </c:pt>
                <c:pt idx="33">
                  <c:v>296.17399999999969</c:v>
                </c:pt>
                <c:pt idx="34">
                  <c:v>295.39799999999963</c:v>
                </c:pt>
                <c:pt idx="35">
                  <c:v>297.63099999999969</c:v>
                </c:pt>
                <c:pt idx="36">
                  <c:v>296.72099999999864</c:v>
                </c:pt>
                <c:pt idx="37">
                  <c:v>298.65299999999996</c:v>
                </c:pt>
                <c:pt idx="38">
                  <c:v>301.38799999999969</c:v>
                </c:pt>
                <c:pt idx="39">
                  <c:v>300.83099999999899</c:v>
                </c:pt>
                <c:pt idx="40">
                  <c:v>301.31199999999899</c:v>
                </c:pt>
                <c:pt idx="41">
                  <c:v>300.14699999999999</c:v>
                </c:pt>
                <c:pt idx="42">
                  <c:v>300.77499999999969</c:v>
                </c:pt>
                <c:pt idx="43">
                  <c:v>298.57099999999969</c:v>
                </c:pt>
                <c:pt idx="44">
                  <c:v>299.45599999999899</c:v>
                </c:pt>
                <c:pt idx="45">
                  <c:v>299.60899999999964</c:v>
                </c:pt>
                <c:pt idx="46">
                  <c:v>297.77299999999963</c:v>
                </c:pt>
                <c:pt idx="47">
                  <c:v>294.38</c:v>
                </c:pt>
                <c:pt idx="48">
                  <c:v>292.75599999999969</c:v>
                </c:pt>
                <c:pt idx="49">
                  <c:v>290.91899999999833</c:v>
                </c:pt>
                <c:pt idx="50">
                  <c:v>286.77499999999969</c:v>
                </c:pt>
                <c:pt idx="51">
                  <c:v>287.78399999999863</c:v>
                </c:pt>
                <c:pt idx="52">
                  <c:v>285.322</c:v>
                </c:pt>
                <c:pt idx="53">
                  <c:v>285.75799999999964</c:v>
                </c:pt>
                <c:pt idx="54">
                  <c:v>283.37799999999999</c:v>
                </c:pt>
                <c:pt idx="55">
                  <c:v>281.29579999999845</c:v>
                </c:pt>
                <c:pt idx="56">
                  <c:v>282.29759999999845</c:v>
                </c:pt>
                <c:pt idx="57">
                  <c:v>282.64380000000142</c:v>
                </c:pt>
                <c:pt idx="58">
                  <c:v>284.86799999999999</c:v>
                </c:pt>
                <c:pt idx="59">
                  <c:v>284.72899999999839</c:v>
                </c:pt>
                <c:pt idx="60">
                  <c:v>284.92799999999869</c:v>
                </c:pt>
                <c:pt idx="61">
                  <c:v>280.1293</c:v>
                </c:pt>
                <c:pt idx="62">
                  <c:v>279.50829999999894</c:v>
                </c:pt>
                <c:pt idx="63">
                  <c:v>277.48999999999899</c:v>
                </c:pt>
                <c:pt idx="64">
                  <c:v>280.35549999999995</c:v>
                </c:pt>
                <c:pt idx="65">
                  <c:v>279.79999999999899</c:v>
                </c:pt>
                <c:pt idx="66">
                  <c:v>281.34709999999995</c:v>
                </c:pt>
                <c:pt idx="67">
                  <c:v>279.71999999999969</c:v>
                </c:pt>
                <c:pt idx="68">
                  <c:v>280.40999999999963</c:v>
                </c:pt>
                <c:pt idx="69">
                  <c:v>282.97999999999894</c:v>
                </c:pt>
                <c:pt idx="70">
                  <c:v>281.60999999999996</c:v>
                </c:pt>
                <c:pt idx="71">
                  <c:v>285.55899999999963</c:v>
                </c:pt>
                <c:pt idx="72">
                  <c:v>287.42799999999869</c:v>
                </c:pt>
                <c:pt idx="73">
                  <c:v>287.64400000000165</c:v>
                </c:pt>
                <c:pt idx="74">
                  <c:v>287.27199999999863</c:v>
                </c:pt>
                <c:pt idx="75">
                  <c:v>288.625</c:v>
                </c:pt>
                <c:pt idx="76">
                  <c:v>290.37199999999899</c:v>
                </c:pt>
                <c:pt idx="77">
                  <c:v>293.29299999999893</c:v>
                </c:pt>
                <c:pt idx="78">
                  <c:v>295.58299999999969</c:v>
                </c:pt>
                <c:pt idx="79">
                  <c:v>293.43099999999839</c:v>
                </c:pt>
                <c:pt idx="80">
                  <c:v>290.63799999999969</c:v>
                </c:pt>
                <c:pt idx="81">
                  <c:v>291.97099999999864</c:v>
                </c:pt>
                <c:pt idx="82">
                  <c:v>295.93299999999869</c:v>
                </c:pt>
                <c:pt idx="83">
                  <c:v>300.262</c:v>
                </c:pt>
                <c:pt idx="84">
                  <c:v>300.47599999999869</c:v>
                </c:pt>
                <c:pt idx="85">
                  <c:v>301.28299999999899</c:v>
                </c:pt>
                <c:pt idx="86">
                  <c:v>299.14299999999997</c:v>
                </c:pt>
                <c:pt idx="87">
                  <c:v>303.16800000000001</c:v>
                </c:pt>
                <c:pt idx="88">
                  <c:v>303.19200000000001</c:v>
                </c:pt>
                <c:pt idx="89">
                  <c:v>301.89400000000001</c:v>
                </c:pt>
                <c:pt idx="90">
                  <c:v>302.959</c:v>
                </c:pt>
                <c:pt idx="91">
                  <c:v>302.23899999999816</c:v>
                </c:pt>
                <c:pt idx="92">
                  <c:v>301.15899999999999</c:v>
                </c:pt>
                <c:pt idx="93">
                  <c:v>301.81399999999923</c:v>
                </c:pt>
                <c:pt idx="94">
                  <c:v>298.34699999999964</c:v>
                </c:pt>
                <c:pt idx="95">
                  <c:v>297.06599999999969</c:v>
                </c:pt>
                <c:pt idx="96">
                  <c:v>295.56299999999999</c:v>
                </c:pt>
                <c:pt idx="97">
                  <c:v>296.60499999999996</c:v>
                </c:pt>
                <c:pt idx="98">
                  <c:v>298.88099999999969</c:v>
                </c:pt>
                <c:pt idx="99">
                  <c:v>294.59799999999899</c:v>
                </c:pt>
                <c:pt idx="100">
                  <c:v>295.00899999999899</c:v>
                </c:pt>
                <c:pt idx="101">
                  <c:v>291.66499999999996</c:v>
                </c:pt>
                <c:pt idx="102">
                  <c:v>292.19</c:v>
                </c:pt>
                <c:pt idx="103">
                  <c:v>292.08199999999869</c:v>
                </c:pt>
                <c:pt idx="104">
                  <c:v>286.61799999999999</c:v>
                </c:pt>
                <c:pt idx="105">
                  <c:v>287.44299999999993</c:v>
                </c:pt>
                <c:pt idx="106">
                  <c:v>286.96199999999845</c:v>
                </c:pt>
                <c:pt idx="107">
                  <c:v>286.69499999999999</c:v>
                </c:pt>
                <c:pt idx="108">
                  <c:v>282.58</c:v>
                </c:pt>
                <c:pt idx="109">
                  <c:v>282.66999999999996</c:v>
                </c:pt>
                <c:pt idx="110">
                  <c:v>282.83439999999899</c:v>
                </c:pt>
                <c:pt idx="111">
                  <c:v>279.79719999999816</c:v>
                </c:pt>
                <c:pt idx="112">
                  <c:v>283.71199999999845</c:v>
                </c:pt>
                <c:pt idx="113">
                  <c:v>284.91699999999815</c:v>
                </c:pt>
                <c:pt idx="114">
                  <c:v>282.24699999999899</c:v>
                </c:pt>
                <c:pt idx="115">
                  <c:v>286.15400000000136</c:v>
                </c:pt>
                <c:pt idx="116">
                  <c:v>281.93299999999869</c:v>
                </c:pt>
                <c:pt idx="117">
                  <c:v>284.95799999999969</c:v>
                </c:pt>
                <c:pt idx="118">
                  <c:v>287.97399999999863</c:v>
                </c:pt>
                <c:pt idx="119">
                  <c:v>288.75</c:v>
                </c:pt>
                <c:pt idx="120">
                  <c:v>287.60000000000002</c:v>
                </c:pt>
                <c:pt idx="121">
                  <c:v>294.89999999999969</c:v>
                </c:pt>
                <c:pt idx="122">
                  <c:v>291.83499999999964</c:v>
                </c:pt>
                <c:pt idx="123">
                  <c:v>293.28799999999899</c:v>
                </c:pt>
                <c:pt idx="124">
                  <c:v>297.43499999999869</c:v>
                </c:pt>
                <c:pt idx="125">
                  <c:v>295.26900000000001</c:v>
                </c:pt>
                <c:pt idx="126">
                  <c:v>295.42199999999815</c:v>
                </c:pt>
                <c:pt idx="127">
                  <c:v>298.101</c:v>
                </c:pt>
                <c:pt idx="128">
                  <c:v>300.84799999999996</c:v>
                </c:pt>
                <c:pt idx="129">
                  <c:v>297.7</c:v>
                </c:pt>
                <c:pt idx="130">
                  <c:v>299.45</c:v>
                </c:pt>
                <c:pt idx="131">
                  <c:v>299.26900000000001</c:v>
                </c:pt>
                <c:pt idx="132">
                  <c:v>299.29399999999833</c:v>
                </c:pt>
                <c:pt idx="133">
                  <c:v>302.279</c:v>
                </c:pt>
                <c:pt idx="134">
                  <c:v>300.58999999999969</c:v>
                </c:pt>
                <c:pt idx="135">
                  <c:v>300.48999999999899</c:v>
                </c:pt>
                <c:pt idx="136">
                  <c:v>300.67399999999969</c:v>
                </c:pt>
                <c:pt idx="137">
                  <c:v>298.14400000000165</c:v>
                </c:pt>
                <c:pt idx="138">
                  <c:v>297.64900000000148</c:v>
                </c:pt>
                <c:pt idx="139">
                  <c:v>297.54300000000001</c:v>
                </c:pt>
                <c:pt idx="140">
                  <c:v>295.02599999999899</c:v>
                </c:pt>
                <c:pt idx="141">
                  <c:v>294.31199999999899</c:v>
                </c:pt>
                <c:pt idx="142">
                  <c:v>287.99399999999815</c:v>
                </c:pt>
                <c:pt idx="143">
                  <c:v>295.41299999999899</c:v>
                </c:pt>
                <c:pt idx="144">
                  <c:v>291.19899999999899</c:v>
                </c:pt>
                <c:pt idx="145">
                  <c:v>291.40499999999969</c:v>
                </c:pt>
                <c:pt idx="146">
                  <c:v>290.40599999999893</c:v>
                </c:pt>
                <c:pt idx="147">
                  <c:v>289.65400000000136</c:v>
                </c:pt>
                <c:pt idx="148">
                  <c:v>285.40299999999894</c:v>
                </c:pt>
                <c:pt idx="149">
                  <c:v>283.08599999999899</c:v>
                </c:pt>
                <c:pt idx="150">
                  <c:v>281.75229999999999</c:v>
                </c:pt>
                <c:pt idx="151">
                  <c:v>285.30399999999969</c:v>
                </c:pt>
                <c:pt idx="152">
                  <c:v>285.875</c:v>
                </c:pt>
                <c:pt idx="153">
                  <c:v>284.49099999999845</c:v>
                </c:pt>
                <c:pt idx="154">
                  <c:v>284.31599999999969</c:v>
                </c:pt>
                <c:pt idx="155">
                  <c:v>282.51179999999869</c:v>
                </c:pt>
                <c:pt idx="156">
                  <c:v>286.892</c:v>
                </c:pt>
                <c:pt idx="157">
                  <c:v>287.41699999999815</c:v>
                </c:pt>
                <c:pt idx="158">
                  <c:v>287.05699999999899</c:v>
                </c:pt>
                <c:pt idx="159">
                  <c:v>288.16800000000001</c:v>
                </c:pt>
                <c:pt idx="160">
                  <c:v>287.76299999999969</c:v>
                </c:pt>
                <c:pt idx="161">
                  <c:v>289.67999999999995</c:v>
                </c:pt>
                <c:pt idx="162">
                  <c:v>292.16899999999993</c:v>
                </c:pt>
                <c:pt idx="163">
                  <c:v>291.45399999999893</c:v>
                </c:pt>
                <c:pt idx="164">
                  <c:v>296.67899999999969</c:v>
                </c:pt>
                <c:pt idx="165">
                  <c:v>292.99699999999785</c:v>
                </c:pt>
                <c:pt idx="166">
                  <c:v>299.13499999999999</c:v>
                </c:pt>
                <c:pt idx="167">
                  <c:v>300.74299999999999</c:v>
                </c:pt>
                <c:pt idx="168">
                  <c:v>299.964</c:v>
                </c:pt>
                <c:pt idx="169">
                  <c:v>298.56199999999899</c:v>
                </c:pt>
                <c:pt idx="170">
                  <c:v>298.95799999999969</c:v>
                </c:pt>
                <c:pt idx="171">
                  <c:v>300.7</c:v>
                </c:pt>
                <c:pt idx="172">
                  <c:v>301.5</c:v>
                </c:pt>
                <c:pt idx="173">
                  <c:v>300.8</c:v>
                </c:pt>
                <c:pt idx="174">
                  <c:v>301.39999999999969</c:v>
                </c:pt>
                <c:pt idx="175">
                  <c:v>301.60000000000002</c:v>
                </c:pt>
                <c:pt idx="176">
                  <c:v>297.39400000000001</c:v>
                </c:pt>
                <c:pt idx="177">
                  <c:v>296.61399999999969</c:v>
                </c:pt>
                <c:pt idx="178">
                  <c:v>296.00899999999899</c:v>
                </c:pt>
                <c:pt idx="179">
                  <c:v>292.89799999999963</c:v>
                </c:pt>
                <c:pt idx="180">
                  <c:v>291.827</c:v>
                </c:pt>
                <c:pt idx="181">
                  <c:v>292.13799999999969</c:v>
                </c:pt>
                <c:pt idx="182">
                  <c:v>293.25299999999999</c:v>
                </c:pt>
                <c:pt idx="183">
                  <c:v>287.76599999999894</c:v>
                </c:pt>
                <c:pt idx="184">
                  <c:v>285.83499999999964</c:v>
                </c:pt>
                <c:pt idx="185">
                  <c:v>288.15199999999999</c:v>
                </c:pt>
                <c:pt idx="186">
                  <c:v>288.29799999999869</c:v>
                </c:pt>
                <c:pt idx="187">
                  <c:v>285.85599999999999</c:v>
                </c:pt>
                <c:pt idx="188">
                  <c:v>285.52099999999899</c:v>
                </c:pt>
                <c:pt idx="189">
                  <c:v>287.92499999999899</c:v>
                </c:pt>
                <c:pt idx="190">
                  <c:v>284.34799999999996</c:v>
                </c:pt>
                <c:pt idx="191">
                  <c:v>284.40199999999845</c:v>
                </c:pt>
                <c:pt idx="192">
                  <c:v>283.29699999999815</c:v>
                </c:pt>
              </c:numCache>
            </c:numRef>
          </c:yVal>
          <c:smooth val="1"/>
        </c:ser>
        <c:axId val="69246976"/>
        <c:axId val="69248896"/>
      </c:scatterChart>
      <c:scatterChart>
        <c:scatterStyle val="smoothMarker"/>
        <c:ser>
          <c:idx val="1"/>
          <c:order val="1"/>
          <c:tx>
            <c:v>7Be concentrations</c:v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'Be7'!$D$6:$D$198</c:f>
              <c:numCache>
                <c:formatCode>d/m/yyyy</c:formatCode>
                <c:ptCount val="193"/>
                <c:pt idx="0">
                  <c:v>40625</c:v>
                </c:pt>
                <c:pt idx="1">
                  <c:v>40626</c:v>
                </c:pt>
                <c:pt idx="2">
                  <c:v>40627</c:v>
                </c:pt>
                <c:pt idx="3">
                  <c:v>40628</c:v>
                </c:pt>
                <c:pt idx="4">
                  <c:v>40629</c:v>
                </c:pt>
                <c:pt idx="5">
                  <c:v>40630</c:v>
                </c:pt>
                <c:pt idx="6">
                  <c:v>40631</c:v>
                </c:pt>
                <c:pt idx="7">
                  <c:v>40632</c:v>
                </c:pt>
                <c:pt idx="8">
                  <c:v>40633</c:v>
                </c:pt>
                <c:pt idx="9">
                  <c:v>40634</c:v>
                </c:pt>
                <c:pt idx="10">
                  <c:v>40635</c:v>
                </c:pt>
                <c:pt idx="11">
                  <c:v>40636</c:v>
                </c:pt>
                <c:pt idx="12">
                  <c:v>40637</c:v>
                </c:pt>
                <c:pt idx="13">
                  <c:v>40638</c:v>
                </c:pt>
                <c:pt idx="14">
                  <c:v>40639</c:v>
                </c:pt>
                <c:pt idx="15">
                  <c:v>40640</c:v>
                </c:pt>
                <c:pt idx="16">
                  <c:v>40641</c:v>
                </c:pt>
                <c:pt idx="17">
                  <c:v>40642</c:v>
                </c:pt>
                <c:pt idx="18">
                  <c:v>40643</c:v>
                </c:pt>
                <c:pt idx="19">
                  <c:v>40644</c:v>
                </c:pt>
                <c:pt idx="20">
                  <c:v>40645</c:v>
                </c:pt>
                <c:pt idx="21">
                  <c:v>40646</c:v>
                </c:pt>
                <c:pt idx="22">
                  <c:v>40647</c:v>
                </c:pt>
                <c:pt idx="23">
                  <c:v>40648</c:v>
                </c:pt>
                <c:pt idx="24">
                  <c:v>40650</c:v>
                </c:pt>
                <c:pt idx="25">
                  <c:v>40651</c:v>
                </c:pt>
                <c:pt idx="26">
                  <c:v>40653</c:v>
                </c:pt>
                <c:pt idx="27">
                  <c:v>40659</c:v>
                </c:pt>
                <c:pt idx="28">
                  <c:v>40662</c:v>
                </c:pt>
                <c:pt idx="29">
                  <c:v>40668</c:v>
                </c:pt>
                <c:pt idx="30">
                  <c:v>40675</c:v>
                </c:pt>
                <c:pt idx="31">
                  <c:v>40682</c:v>
                </c:pt>
                <c:pt idx="32">
                  <c:v>40689</c:v>
                </c:pt>
                <c:pt idx="33">
                  <c:v>40696</c:v>
                </c:pt>
                <c:pt idx="34">
                  <c:v>40704</c:v>
                </c:pt>
                <c:pt idx="35">
                  <c:v>40710</c:v>
                </c:pt>
                <c:pt idx="36">
                  <c:v>40717</c:v>
                </c:pt>
                <c:pt idx="37">
                  <c:v>40724</c:v>
                </c:pt>
                <c:pt idx="38">
                  <c:v>40731</c:v>
                </c:pt>
                <c:pt idx="39">
                  <c:v>40738</c:v>
                </c:pt>
                <c:pt idx="40">
                  <c:v>40745</c:v>
                </c:pt>
                <c:pt idx="41">
                  <c:v>40752</c:v>
                </c:pt>
                <c:pt idx="42">
                  <c:v>40773</c:v>
                </c:pt>
                <c:pt idx="43">
                  <c:v>40780</c:v>
                </c:pt>
                <c:pt idx="44">
                  <c:v>40787</c:v>
                </c:pt>
                <c:pt idx="45">
                  <c:v>40794</c:v>
                </c:pt>
                <c:pt idx="46">
                  <c:v>40801</c:v>
                </c:pt>
                <c:pt idx="47">
                  <c:v>40808</c:v>
                </c:pt>
                <c:pt idx="48">
                  <c:v>40815</c:v>
                </c:pt>
                <c:pt idx="49">
                  <c:v>40822</c:v>
                </c:pt>
                <c:pt idx="50">
                  <c:v>40829</c:v>
                </c:pt>
                <c:pt idx="51">
                  <c:v>40837</c:v>
                </c:pt>
                <c:pt idx="52">
                  <c:v>40843</c:v>
                </c:pt>
                <c:pt idx="53">
                  <c:v>40850</c:v>
                </c:pt>
                <c:pt idx="54">
                  <c:v>40857</c:v>
                </c:pt>
                <c:pt idx="55">
                  <c:v>40861</c:v>
                </c:pt>
                <c:pt idx="56">
                  <c:v>40864</c:v>
                </c:pt>
                <c:pt idx="57">
                  <c:v>40871</c:v>
                </c:pt>
                <c:pt idx="58">
                  <c:v>40878</c:v>
                </c:pt>
                <c:pt idx="59">
                  <c:v>40885</c:v>
                </c:pt>
                <c:pt idx="60">
                  <c:v>40892</c:v>
                </c:pt>
                <c:pt idx="61">
                  <c:v>40899</c:v>
                </c:pt>
                <c:pt idx="62">
                  <c:v>40913</c:v>
                </c:pt>
                <c:pt idx="63">
                  <c:v>40920</c:v>
                </c:pt>
                <c:pt idx="64">
                  <c:v>40927</c:v>
                </c:pt>
                <c:pt idx="65">
                  <c:v>40934</c:v>
                </c:pt>
                <c:pt idx="66">
                  <c:v>40941</c:v>
                </c:pt>
                <c:pt idx="67">
                  <c:v>40948</c:v>
                </c:pt>
                <c:pt idx="68">
                  <c:v>40955</c:v>
                </c:pt>
                <c:pt idx="69">
                  <c:v>40970</c:v>
                </c:pt>
                <c:pt idx="70">
                  <c:v>40976</c:v>
                </c:pt>
                <c:pt idx="71">
                  <c:v>40983</c:v>
                </c:pt>
                <c:pt idx="72">
                  <c:v>40990</c:v>
                </c:pt>
                <c:pt idx="73">
                  <c:v>40997</c:v>
                </c:pt>
                <c:pt idx="74">
                  <c:v>41004</c:v>
                </c:pt>
                <c:pt idx="75">
                  <c:v>41011</c:v>
                </c:pt>
                <c:pt idx="76">
                  <c:v>41018</c:v>
                </c:pt>
                <c:pt idx="77">
                  <c:v>41025</c:v>
                </c:pt>
                <c:pt idx="78">
                  <c:v>41032</c:v>
                </c:pt>
                <c:pt idx="79">
                  <c:v>41039</c:v>
                </c:pt>
                <c:pt idx="80">
                  <c:v>41046</c:v>
                </c:pt>
                <c:pt idx="81">
                  <c:v>41053</c:v>
                </c:pt>
                <c:pt idx="82">
                  <c:v>41060</c:v>
                </c:pt>
                <c:pt idx="83">
                  <c:v>41067</c:v>
                </c:pt>
                <c:pt idx="84">
                  <c:v>41074</c:v>
                </c:pt>
                <c:pt idx="85">
                  <c:v>41081</c:v>
                </c:pt>
                <c:pt idx="86">
                  <c:v>41088</c:v>
                </c:pt>
                <c:pt idx="87">
                  <c:v>41095</c:v>
                </c:pt>
                <c:pt idx="88">
                  <c:v>41102</c:v>
                </c:pt>
                <c:pt idx="89">
                  <c:v>41109</c:v>
                </c:pt>
                <c:pt idx="90">
                  <c:v>41116</c:v>
                </c:pt>
                <c:pt idx="91">
                  <c:v>41123</c:v>
                </c:pt>
                <c:pt idx="92">
                  <c:v>41137</c:v>
                </c:pt>
                <c:pt idx="93">
                  <c:v>41144</c:v>
                </c:pt>
                <c:pt idx="94">
                  <c:v>41151</c:v>
                </c:pt>
                <c:pt idx="95">
                  <c:v>41158</c:v>
                </c:pt>
                <c:pt idx="96">
                  <c:v>41165</c:v>
                </c:pt>
                <c:pt idx="97">
                  <c:v>41172</c:v>
                </c:pt>
                <c:pt idx="98">
                  <c:v>41179</c:v>
                </c:pt>
                <c:pt idx="99">
                  <c:v>41186</c:v>
                </c:pt>
                <c:pt idx="100">
                  <c:v>41193</c:v>
                </c:pt>
                <c:pt idx="101">
                  <c:v>41200</c:v>
                </c:pt>
                <c:pt idx="102">
                  <c:v>41207</c:v>
                </c:pt>
                <c:pt idx="103">
                  <c:v>41214</c:v>
                </c:pt>
                <c:pt idx="104">
                  <c:v>41221</c:v>
                </c:pt>
                <c:pt idx="105">
                  <c:v>41227</c:v>
                </c:pt>
                <c:pt idx="106">
                  <c:v>41235</c:v>
                </c:pt>
                <c:pt idx="107">
                  <c:v>41242</c:v>
                </c:pt>
                <c:pt idx="108">
                  <c:v>41249</c:v>
                </c:pt>
                <c:pt idx="109">
                  <c:v>41256</c:v>
                </c:pt>
                <c:pt idx="110">
                  <c:v>41263</c:v>
                </c:pt>
                <c:pt idx="111">
                  <c:v>41277</c:v>
                </c:pt>
                <c:pt idx="112">
                  <c:v>41284</c:v>
                </c:pt>
                <c:pt idx="113">
                  <c:v>41290</c:v>
                </c:pt>
                <c:pt idx="114">
                  <c:v>41298</c:v>
                </c:pt>
                <c:pt idx="115">
                  <c:v>41306</c:v>
                </c:pt>
                <c:pt idx="116">
                  <c:v>41316</c:v>
                </c:pt>
                <c:pt idx="117">
                  <c:v>41331</c:v>
                </c:pt>
                <c:pt idx="118">
                  <c:v>41352</c:v>
                </c:pt>
                <c:pt idx="119">
                  <c:v>41373</c:v>
                </c:pt>
                <c:pt idx="120">
                  <c:v>41382</c:v>
                </c:pt>
                <c:pt idx="121">
                  <c:v>41390</c:v>
                </c:pt>
                <c:pt idx="122">
                  <c:v>41403</c:v>
                </c:pt>
                <c:pt idx="123">
                  <c:v>41410</c:v>
                </c:pt>
                <c:pt idx="124">
                  <c:v>41411</c:v>
                </c:pt>
                <c:pt idx="125">
                  <c:v>41417</c:v>
                </c:pt>
                <c:pt idx="126">
                  <c:v>41431</c:v>
                </c:pt>
                <c:pt idx="127">
                  <c:v>41438</c:v>
                </c:pt>
                <c:pt idx="128">
                  <c:v>41445</c:v>
                </c:pt>
                <c:pt idx="129">
                  <c:v>41452</c:v>
                </c:pt>
                <c:pt idx="130">
                  <c:v>41459</c:v>
                </c:pt>
                <c:pt idx="131">
                  <c:v>41466</c:v>
                </c:pt>
                <c:pt idx="132">
                  <c:v>41473</c:v>
                </c:pt>
                <c:pt idx="133">
                  <c:v>41480</c:v>
                </c:pt>
                <c:pt idx="134">
                  <c:v>41487</c:v>
                </c:pt>
                <c:pt idx="135">
                  <c:v>41494</c:v>
                </c:pt>
                <c:pt idx="136">
                  <c:v>41508</c:v>
                </c:pt>
                <c:pt idx="137">
                  <c:v>41515</c:v>
                </c:pt>
                <c:pt idx="138">
                  <c:v>41522</c:v>
                </c:pt>
                <c:pt idx="139">
                  <c:v>41529</c:v>
                </c:pt>
                <c:pt idx="140">
                  <c:v>41536</c:v>
                </c:pt>
                <c:pt idx="141">
                  <c:v>41543</c:v>
                </c:pt>
                <c:pt idx="142">
                  <c:v>41550</c:v>
                </c:pt>
                <c:pt idx="143">
                  <c:v>41557</c:v>
                </c:pt>
                <c:pt idx="144">
                  <c:v>41564</c:v>
                </c:pt>
                <c:pt idx="145">
                  <c:v>41571</c:v>
                </c:pt>
                <c:pt idx="146">
                  <c:v>41578</c:v>
                </c:pt>
                <c:pt idx="147">
                  <c:v>41585</c:v>
                </c:pt>
                <c:pt idx="148">
                  <c:v>41652</c:v>
                </c:pt>
                <c:pt idx="149">
                  <c:v>41663</c:v>
                </c:pt>
                <c:pt idx="150">
                  <c:v>41669</c:v>
                </c:pt>
                <c:pt idx="151">
                  <c:v>41676</c:v>
                </c:pt>
                <c:pt idx="152">
                  <c:v>41683</c:v>
                </c:pt>
                <c:pt idx="153">
                  <c:v>41690</c:v>
                </c:pt>
                <c:pt idx="154">
                  <c:v>41697</c:v>
                </c:pt>
                <c:pt idx="155">
                  <c:v>41704</c:v>
                </c:pt>
                <c:pt idx="156">
                  <c:v>41711</c:v>
                </c:pt>
                <c:pt idx="157">
                  <c:v>41718</c:v>
                </c:pt>
                <c:pt idx="158">
                  <c:v>41725</c:v>
                </c:pt>
                <c:pt idx="159">
                  <c:v>41732</c:v>
                </c:pt>
                <c:pt idx="160">
                  <c:v>41739</c:v>
                </c:pt>
                <c:pt idx="161">
                  <c:v>41753</c:v>
                </c:pt>
                <c:pt idx="162">
                  <c:v>41767</c:v>
                </c:pt>
                <c:pt idx="163">
                  <c:v>41774</c:v>
                </c:pt>
                <c:pt idx="164">
                  <c:v>41781</c:v>
                </c:pt>
                <c:pt idx="165">
                  <c:v>41788</c:v>
                </c:pt>
                <c:pt idx="166">
                  <c:v>41809</c:v>
                </c:pt>
                <c:pt idx="167">
                  <c:v>41816</c:v>
                </c:pt>
                <c:pt idx="168">
                  <c:v>41823</c:v>
                </c:pt>
                <c:pt idx="169">
                  <c:v>41830</c:v>
                </c:pt>
                <c:pt idx="170">
                  <c:v>41837</c:v>
                </c:pt>
                <c:pt idx="171">
                  <c:v>41844</c:v>
                </c:pt>
                <c:pt idx="172">
                  <c:v>41851</c:v>
                </c:pt>
                <c:pt idx="173">
                  <c:v>41858</c:v>
                </c:pt>
                <c:pt idx="174">
                  <c:v>41865</c:v>
                </c:pt>
                <c:pt idx="175">
                  <c:v>41872</c:v>
                </c:pt>
                <c:pt idx="176">
                  <c:v>41879</c:v>
                </c:pt>
                <c:pt idx="177">
                  <c:v>41893</c:v>
                </c:pt>
                <c:pt idx="178">
                  <c:v>41898</c:v>
                </c:pt>
                <c:pt idx="179">
                  <c:v>41905</c:v>
                </c:pt>
                <c:pt idx="180">
                  <c:v>41912</c:v>
                </c:pt>
                <c:pt idx="181">
                  <c:v>41919</c:v>
                </c:pt>
                <c:pt idx="182">
                  <c:v>41926</c:v>
                </c:pt>
                <c:pt idx="183">
                  <c:v>41933</c:v>
                </c:pt>
                <c:pt idx="184">
                  <c:v>41941</c:v>
                </c:pt>
                <c:pt idx="185">
                  <c:v>41947</c:v>
                </c:pt>
                <c:pt idx="186">
                  <c:v>41955</c:v>
                </c:pt>
                <c:pt idx="187">
                  <c:v>41961</c:v>
                </c:pt>
                <c:pt idx="188">
                  <c:v>41968</c:v>
                </c:pt>
                <c:pt idx="189">
                  <c:v>41975</c:v>
                </c:pt>
                <c:pt idx="190">
                  <c:v>41982</c:v>
                </c:pt>
                <c:pt idx="191">
                  <c:v>41989</c:v>
                </c:pt>
                <c:pt idx="192">
                  <c:v>41996</c:v>
                </c:pt>
              </c:numCache>
            </c:numRef>
          </c:xVal>
          <c:yVal>
            <c:numRef>
              <c:f>'Be7'!$F$6:$F$198</c:f>
              <c:numCache>
                <c:formatCode>0.00</c:formatCode>
                <c:ptCount val="193"/>
                <c:pt idx="0">
                  <c:v>4.3735567656118572</c:v>
                </c:pt>
                <c:pt idx="1">
                  <c:v>5.9326644957346817</c:v>
                </c:pt>
                <c:pt idx="2">
                  <c:v>5.8420065610983745</c:v>
                </c:pt>
                <c:pt idx="3">
                  <c:v>5.0902798285952215</c:v>
                </c:pt>
                <c:pt idx="4">
                  <c:v>4.4802249152461471</c:v>
                </c:pt>
                <c:pt idx="5">
                  <c:v>4.0356057553721918</c:v>
                </c:pt>
                <c:pt idx="6">
                  <c:v>5.2229933610479655</c:v>
                </c:pt>
                <c:pt idx="7">
                  <c:v>6.5447021698763566</c:v>
                </c:pt>
                <c:pt idx="8">
                  <c:v>0</c:v>
                </c:pt>
                <c:pt idx="9">
                  <c:v>1.1777381426660061</c:v>
                </c:pt>
                <c:pt idx="10">
                  <c:v>1.9657428280284961</c:v>
                </c:pt>
                <c:pt idx="11">
                  <c:v>2.9118377041552037</c:v>
                </c:pt>
                <c:pt idx="12">
                  <c:v>4.3529065386663151</c:v>
                </c:pt>
                <c:pt idx="13">
                  <c:v>3.5405818852557682</c:v>
                </c:pt>
                <c:pt idx="14">
                  <c:v>0.53191545625016046</c:v>
                </c:pt>
                <c:pt idx="15">
                  <c:v>6.3592471682894232</c:v>
                </c:pt>
                <c:pt idx="16">
                  <c:v>6.3442561559743424</c:v>
                </c:pt>
                <c:pt idx="17">
                  <c:v>8.5046957772199647</c:v>
                </c:pt>
                <c:pt idx="18">
                  <c:v>7.0247594227997725</c:v>
                </c:pt>
                <c:pt idx="19">
                  <c:v>7.7957145816017652</c:v>
                </c:pt>
                <c:pt idx="20">
                  <c:v>8.690959965777461</c:v>
                </c:pt>
                <c:pt idx="21">
                  <c:v>3.3347763274419679</c:v>
                </c:pt>
                <c:pt idx="22">
                  <c:v>2.3290228268423152</c:v>
                </c:pt>
                <c:pt idx="23">
                  <c:v>2.3702919307609998</c:v>
                </c:pt>
                <c:pt idx="24">
                  <c:v>0.89076557636279363</c:v>
                </c:pt>
                <c:pt idx="25">
                  <c:v>2.5959512392898567</c:v>
                </c:pt>
                <c:pt idx="26">
                  <c:v>5.7595322887685043</c:v>
                </c:pt>
                <c:pt idx="27">
                  <c:v>4.9512125279864945</c:v>
                </c:pt>
                <c:pt idx="28">
                  <c:v>3.3349243011059202</c:v>
                </c:pt>
                <c:pt idx="29">
                  <c:v>5.9715054590897374</c:v>
                </c:pt>
                <c:pt idx="30">
                  <c:v>5.8175725751030845</c:v>
                </c:pt>
                <c:pt idx="31">
                  <c:v>6.3678803996704918</c:v>
                </c:pt>
                <c:pt idx="32">
                  <c:v>7.6300641201130519</c:v>
                </c:pt>
                <c:pt idx="33">
                  <c:v>8.1127296576370647</c:v>
                </c:pt>
                <c:pt idx="34">
                  <c:v>4.5742584673019415</c:v>
                </c:pt>
                <c:pt idx="35">
                  <c:v>7.6228884740473299</c:v>
                </c:pt>
                <c:pt idx="36">
                  <c:v>8.4990484360165457</c:v>
                </c:pt>
                <c:pt idx="37">
                  <c:v>5.9453948486482355</c:v>
                </c:pt>
                <c:pt idx="38">
                  <c:v>6.8764170783340095</c:v>
                </c:pt>
                <c:pt idx="39">
                  <c:v>9.4021951316791164</c:v>
                </c:pt>
                <c:pt idx="40">
                  <c:v>6.495439368291466</c:v>
                </c:pt>
                <c:pt idx="41">
                  <c:v>6.1949159265733185</c:v>
                </c:pt>
                <c:pt idx="42">
                  <c:v>8.1187179613794189</c:v>
                </c:pt>
                <c:pt idx="43">
                  <c:v>9.3498412698884508</c:v>
                </c:pt>
                <c:pt idx="44">
                  <c:v>8.5239989097113185</c:v>
                </c:pt>
                <c:pt idx="45">
                  <c:v>6.7499459585303505</c:v>
                </c:pt>
                <c:pt idx="46">
                  <c:v>7.6961493116644384</c:v>
                </c:pt>
                <c:pt idx="47">
                  <c:v>7.5797402713476334</c:v>
                </c:pt>
                <c:pt idx="48">
                  <c:v>5.6453854069289298</c:v>
                </c:pt>
                <c:pt idx="49">
                  <c:v>3.3863858118406798</c:v>
                </c:pt>
                <c:pt idx="50">
                  <c:v>2.5854231444677014</c:v>
                </c:pt>
                <c:pt idx="51">
                  <c:v>4.8794793332584536</c:v>
                </c:pt>
                <c:pt idx="52">
                  <c:v>5.1611973134553955</c:v>
                </c:pt>
                <c:pt idx="53">
                  <c:v>5.2071183499842855</c:v>
                </c:pt>
                <c:pt idx="54">
                  <c:v>2.7435459796148738</c:v>
                </c:pt>
                <c:pt idx="55">
                  <c:v>3.1401008822551053</c:v>
                </c:pt>
                <c:pt idx="56">
                  <c:v>5.4432259963961824</c:v>
                </c:pt>
                <c:pt idx="57">
                  <c:v>5.1149277408772695</c:v>
                </c:pt>
                <c:pt idx="58">
                  <c:v>4.4449212156247784</c:v>
                </c:pt>
                <c:pt idx="59">
                  <c:v>3.9533795991782728</c:v>
                </c:pt>
                <c:pt idx="60">
                  <c:v>4.4709222232371424</c:v>
                </c:pt>
                <c:pt idx="61">
                  <c:v>2.9164707023924352</c:v>
                </c:pt>
                <c:pt idx="62">
                  <c:v>1.6823908858960441</c:v>
                </c:pt>
                <c:pt idx="63">
                  <c:v>2.8805369305361186</c:v>
                </c:pt>
                <c:pt idx="64">
                  <c:v>3.517777048910482</c:v>
                </c:pt>
                <c:pt idx="65">
                  <c:v>2.9159254597104587</c:v>
                </c:pt>
                <c:pt idx="66">
                  <c:v>2.600819646287841</c:v>
                </c:pt>
                <c:pt idx="67">
                  <c:v>2.9215515636958007</c:v>
                </c:pt>
                <c:pt idx="68">
                  <c:v>3.8090900168329855</c:v>
                </c:pt>
                <c:pt idx="69">
                  <c:v>5.8792413539585553</c:v>
                </c:pt>
                <c:pt idx="70">
                  <c:v>4.3909737930405424</c:v>
                </c:pt>
                <c:pt idx="71">
                  <c:v>5.5558903561475645</c:v>
                </c:pt>
                <c:pt idx="72">
                  <c:v>4.3932139657983393</c:v>
                </c:pt>
                <c:pt idx="73">
                  <c:v>4.9507534184005406</c:v>
                </c:pt>
                <c:pt idx="74">
                  <c:v>4.0611978804693774</c:v>
                </c:pt>
                <c:pt idx="75">
                  <c:v>3.5616623328596577</c:v>
                </c:pt>
                <c:pt idx="76">
                  <c:v>2.3070560803608924</c:v>
                </c:pt>
                <c:pt idx="77">
                  <c:v>7.3506503277117545</c:v>
                </c:pt>
                <c:pt idx="78">
                  <c:v>8.1490330660495349</c:v>
                </c:pt>
                <c:pt idx="79">
                  <c:v>5.8031792914524569</c:v>
                </c:pt>
                <c:pt idx="80">
                  <c:v>3.2160791862364766</c:v>
                </c:pt>
                <c:pt idx="81">
                  <c:v>4.3384567314850475</c:v>
                </c:pt>
                <c:pt idx="82">
                  <c:v>6.0429091326275985</c:v>
                </c:pt>
                <c:pt idx="83">
                  <c:v>6.7824945390759854</c:v>
                </c:pt>
                <c:pt idx="84">
                  <c:v>7.066977356675725</c:v>
                </c:pt>
                <c:pt idx="85">
                  <c:v>8.3526871160192613</c:v>
                </c:pt>
                <c:pt idx="86">
                  <c:v>6.6090184418110294</c:v>
                </c:pt>
                <c:pt idx="87">
                  <c:v>8.2118557099517453</c:v>
                </c:pt>
                <c:pt idx="88">
                  <c:v>7.4287846766503742</c:v>
                </c:pt>
                <c:pt idx="89">
                  <c:v>6.5283372539706379</c:v>
                </c:pt>
                <c:pt idx="90">
                  <c:v>7.8048359353713854</c:v>
                </c:pt>
                <c:pt idx="91">
                  <c:v>7.7142201785006517</c:v>
                </c:pt>
                <c:pt idx="92">
                  <c:v>7.2443802170059834</c:v>
                </c:pt>
                <c:pt idx="93">
                  <c:v>7.1186769152385789</c:v>
                </c:pt>
                <c:pt idx="94">
                  <c:v>6.2011141089916979</c:v>
                </c:pt>
                <c:pt idx="95">
                  <c:v>5.9630758691739345</c:v>
                </c:pt>
                <c:pt idx="96">
                  <c:v>4.1520687116320829</c:v>
                </c:pt>
                <c:pt idx="97">
                  <c:v>5.3040947803706011</c:v>
                </c:pt>
                <c:pt idx="98">
                  <c:v>6.0064078249533814</c:v>
                </c:pt>
                <c:pt idx="99">
                  <c:v>5.3111812989897365</c:v>
                </c:pt>
                <c:pt idx="100">
                  <c:v>4.3855568848819075</c:v>
                </c:pt>
                <c:pt idx="101">
                  <c:v>3.6065321450931598</c:v>
                </c:pt>
                <c:pt idx="102">
                  <c:v>3.7702041115792397</c:v>
                </c:pt>
                <c:pt idx="103">
                  <c:v>4.5944341946418499</c:v>
                </c:pt>
                <c:pt idx="104">
                  <c:v>3.0541020863787267</c:v>
                </c:pt>
                <c:pt idx="105">
                  <c:v>3.423676999124373</c:v>
                </c:pt>
                <c:pt idx="106">
                  <c:v>2.9770076578845002</c:v>
                </c:pt>
                <c:pt idx="107">
                  <c:v>3.7886046641113866</c:v>
                </c:pt>
                <c:pt idx="108">
                  <c:v>2.4722975458250342</c:v>
                </c:pt>
                <c:pt idx="109">
                  <c:v>2.0684336161244814</c:v>
                </c:pt>
                <c:pt idx="110">
                  <c:v>1.3751744213848371</c:v>
                </c:pt>
                <c:pt idx="111">
                  <c:v>3.1867498829478493</c:v>
                </c:pt>
                <c:pt idx="112">
                  <c:v>3.0317312039123814</c:v>
                </c:pt>
                <c:pt idx="113">
                  <c:v>2.5005679297914591</c:v>
                </c:pt>
                <c:pt idx="114">
                  <c:v>2.2731442059796412</c:v>
                </c:pt>
                <c:pt idx="115">
                  <c:v>1.2782467289115953</c:v>
                </c:pt>
                <c:pt idx="116">
                  <c:v>1.3187478972564317</c:v>
                </c:pt>
                <c:pt idx="117">
                  <c:v>3.3212074550481177</c:v>
                </c:pt>
                <c:pt idx="118">
                  <c:v>2.7749961335150113</c:v>
                </c:pt>
                <c:pt idx="119">
                  <c:v>2.3327703373494977</c:v>
                </c:pt>
                <c:pt idx="120">
                  <c:v>13.637472987373098</c:v>
                </c:pt>
                <c:pt idx="121">
                  <c:v>6.1972101595023945</c:v>
                </c:pt>
                <c:pt idx="122">
                  <c:v>4.2758459572749681</c:v>
                </c:pt>
                <c:pt idx="123">
                  <c:v>4.3908768428131317</c:v>
                </c:pt>
                <c:pt idx="124">
                  <c:v>3.6213256137244434</c:v>
                </c:pt>
                <c:pt idx="125">
                  <c:v>4.9186731764412954</c:v>
                </c:pt>
                <c:pt idx="126">
                  <c:v>2.1268510919379642</c:v>
                </c:pt>
                <c:pt idx="127">
                  <c:v>5.8536451444837514</c:v>
                </c:pt>
                <c:pt idx="128">
                  <c:v>6.4892137206321179</c:v>
                </c:pt>
                <c:pt idx="129">
                  <c:v>5.355249868882237</c:v>
                </c:pt>
                <c:pt idx="130">
                  <c:v>8.1314000443297605</c:v>
                </c:pt>
                <c:pt idx="131">
                  <c:v>6.1326187688340488</c:v>
                </c:pt>
                <c:pt idx="132">
                  <c:v>5.2343738477489845</c:v>
                </c:pt>
                <c:pt idx="133">
                  <c:v>5.3969068331834356</c:v>
                </c:pt>
                <c:pt idx="134">
                  <c:v>11.543872698504053</c:v>
                </c:pt>
                <c:pt idx="135">
                  <c:v>7.3743127715734644</c:v>
                </c:pt>
                <c:pt idx="136">
                  <c:v>8.0246960077390206</c:v>
                </c:pt>
                <c:pt idx="137">
                  <c:v>4.9559899502538016</c:v>
                </c:pt>
                <c:pt idx="138">
                  <c:v>4.7733747484757885</c:v>
                </c:pt>
                <c:pt idx="139">
                  <c:v>5.3158562591930245</c:v>
                </c:pt>
                <c:pt idx="140">
                  <c:v>3.6802195174981556</c:v>
                </c:pt>
                <c:pt idx="141">
                  <c:v>3.911891822592803</c:v>
                </c:pt>
                <c:pt idx="142">
                  <c:v>4.1975161894677466</c:v>
                </c:pt>
                <c:pt idx="143">
                  <c:v>4.4720213957704553</c:v>
                </c:pt>
                <c:pt idx="144">
                  <c:v>2.8228365493895993</c:v>
                </c:pt>
                <c:pt idx="145">
                  <c:v>4.9369337332467573</c:v>
                </c:pt>
                <c:pt idx="146">
                  <c:v>4.5848076384603775</c:v>
                </c:pt>
                <c:pt idx="147">
                  <c:v>0.49754782875348041</c:v>
                </c:pt>
                <c:pt idx="148">
                  <c:v>2.9731265638707076</c:v>
                </c:pt>
                <c:pt idx="149">
                  <c:v>1.7106619938862626</c:v>
                </c:pt>
                <c:pt idx="150">
                  <c:v>2.3468449977675228</c:v>
                </c:pt>
                <c:pt idx="151">
                  <c:v>3.6406190336354931</c:v>
                </c:pt>
                <c:pt idx="152">
                  <c:v>1.66928735605207</c:v>
                </c:pt>
                <c:pt idx="153">
                  <c:v>3.0245728179715212</c:v>
                </c:pt>
                <c:pt idx="154">
                  <c:v>1.2862635243922074</c:v>
                </c:pt>
                <c:pt idx="155">
                  <c:v>2.1215178727908612</c:v>
                </c:pt>
                <c:pt idx="156">
                  <c:v>3.8009773290256779</c:v>
                </c:pt>
                <c:pt idx="157">
                  <c:v>3.3199846775037187</c:v>
                </c:pt>
                <c:pt idx="158">
                  <c:v>4.2229759970736875</c:v>
                </c:pt>
                <c:pt idx="159">
                  <c:v>1.7867306173251163</c:v>
                </c:pt>
                <c:pt idx="160">
                  <c:v>3.9667631557897347</c:v>
                </c:pt>
                <c:pt idx="161">
                  <c:v>2.9251888700076942</c:v>
                </c:pt>
                <c:pt idx="162">
                  <c:v>2.7089333016146049</c:v>
                </c:pt>
                <c:pt idx="163">
                  <c:v>3.1317430058482167</c:v>
                </c:pt>
                <c:pt idx="164">
                  <c:v>6.4070259140875736</c:v>
                </c:pt>
                <c:pt idx="165">
                  <c:v>3.2334385141173212</c:v>
                </c:pt>
                <c:pt idx="166">
                  <c:v>5.4665460312836434</c:v>
                </c:pt>
                <c:pt idx="167">
                  <c:v>6.7201555971518845</c:v>
                </c:pt>
                <c:pt idx="168">
                  <c:v>4.1059709312950847</c:v>
                </c:pt>
                <c:pt idx="169">
                  <c:v>3.5143466474064242</c:v>
                </c:pt>
                <c:pt idx="170">
                  <c:v>5.8147510228828789</c:v>
                </c:pt>
                <c:pt idx="171">
                  <c:v>5.671928913197263</c:v>
                </c:pt>
                <c:pt idx="172">
                  <c:v>5.3894288225290392</c:v>
                </c:pt>
                <c:pt idx="173">
                  <c:v>8.1434548997806768</c:v>
                </c:pt>
                <c:pt idx="174">
                  <c:v>5.7289491631182985</c:v>
                </c:pt>
                <c:pt idx="175">
                  <c:v>3.8775253571877499</c:v>
                </c:pt>
                <c:pt idx="176">
                  <c:v>4.6537755090462438</c:v>
                </c:pt>
                <c:pt idx="177">
                  <c:v>6.3989738776142255</c:v>
                </c:pt>
                <c:pt idx="178">
                  <c:v>5.4329988860920624</c:v>
                </c:pt>
                <c:pt idx="179">
                  <c:v>1.8572820032765684</c:v>
                </c:pt>
                <c:pt idx="180">
                  <c:v>6.7097087727506466</c:v>
                </c:pt>
                <c:pt idx="181">
                  <c:v>4.6402697704893114</c:v>
                </c:pt>
                <c:pt idx="182">
                  <c:v>5.4889773232832919</c:v>
                </c:pt>
                <c:pt idx="183">
                  <c:v>1.1573413271597492</c:v>
                </c:pt>
                <c:pt idx="184">
                  <c:v>3.9897257845244951</c:v>
                </c:pt>
                <c:pt idx="185">
                  <c:v>5.2803030723754683</c:v>
                </c:pt>
                <c:pt idx="186">
                  <c:v>2.796853719935386</c:v>
                </c:pt>
                <c:pt idx="187">
                  <c:v>1.1279539202081121</c:v>
                </c:pt>
                <c:pt idx="188">
                  <c:v>3.2086235468635267</c:v>
                </c:pt>
                <c:pt idx="189">
                  <c:v>2.8491454306112503</c:v>
                </c:pt>
                <c:pt idx="190">
                  <c:v>1.8364251696184366</c:v>
                </c:pt>
                <c:pt idx="191">
                  <c:v>3.7264410831690578</c:v>
                </c:pt>
                <c:pt idx="192">
                  <c:v>5.0748416620926964</c:v>
                </c:pt>
              </c:numCache>
            </c:numRef>
          </c:yVal>
          <c:smooth val="1"/>
        </c:ser>
        <c:axId val="69257088"/>
        <c:axId val="69255168"/>
      </c:scatterChart>
      <c:valAx>
        <c:axId val="69246976"/>
        <c:scaling>
          <c:orientation val="minMax"/>
          <c:max val="42050"/>
          <c:min val="406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month</a:t>
                </a:r>
                <a:endParaRPr lang="el-GR" dirty="0"/>
              </a:p>
            </c:rich>
          </c:tx>
          <c:layout/>
        </c:title>
        <c:numFmt formatCode="[$-409]mmm\-yy;@" sourceLinked="0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69248896"/>
        <c:crosses val="autoZero"/>
        <c:crossBetween val="midCat"/>
      </c:valAx>
      <c:valAx>
        <c:axId val="69248896"/>
        <c:scaling>
          <c:orientation val="minMax"/>
          <c:max val="310"/>
          <c:min val="27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Tamb [K]</a:t>
                </a:r>
                <a:endParaRPr lang="el-GR"/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69246976"/>
        <c:crosses val="autoZero"/>
        <c:crossBetween val="midCat"/>
      </c:valAx>
      <c:valAx>
        <c:axId val="69255168"/>
        <c:scaling>
          <c:orientation val="minMax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mBq/m3</a:t>
                </a:r>
                <a:endParaRPr lang="el-GR"/>
              </a:p>
            </c:rich>
          </c:tx>
          <c:layout/>
        </c:title>
        <c:numFmt formatCode="0.00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69257088"/>
        <c:crosses val="max"/>
        <c:crossBetween val="midCat"/>
      </c:valAx>
      <c:valAx>
        <c:axId val="69257088"/>
        <c:scaling>
          <c:orientation val="minMax"/>
        </c:scaling>
        <c:delete val="1"/>
        <c:axPos val="b"/>
        <c:numFmt formatCode="d/m/yyyy" sourceLinked="1"/>
        <c:tickLblPos val="none"/>
        <c:crossAx val="69255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189847469522346"/>
          <c:y val="3.6993142020107929E-2"/>
          <c:w val="0.24281504855377437"/>
          <c:h val="0.18221709025794619"/>
        </c:manualLayout>
      </c:layout>
      <c:txPr>
        <a:bodyPr/>
        <a:lstStyle/>
        <a:p>
          <a:pPr>
            <a:defRPr b="1"/>
          </a:pPr>
          <a:endParaRPr lang="el-GR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baseline="30000" dirty="0">
                <a:solidFill>
                  <a:schemeClr val="tx1"/>
                </a:solidFill>
              </a:rPr>
              <a:t>7</a:t>
            </a:r>
            <a:r>
              <a:rPr lang="en-US" dirty="0">
                <a:solidFill>
                  <a:schemeClr val="tx1"/>
                </a:solidFill>
              </a:rPr>
              <a:t>Be Vs RH</a:t>
            </a:r>
          </a:p>
        </c:rich>
      </c:tx>
      <c:layout>
        <c:manualLayout>
          <c:xMode val="edge"/>
          <c:yMode val="edge"/>
          <c:x val="0.3706872205609274"/>
          <c:y val="0"/>
        </c:manualLayout>
      </c:layout>
    </c:title>
    <c:plotArea>
      <c:layout>
        <c:manualLayout>
          <c:layoutTarget val="inner"/>
          <c:xMode val="edge"/>
          <c:yMode val="edge"/>
          <c:x val="5.0865146636368097E-2"/>
          <c:y val="7.4484007949734157E-2"/>
          <c:w val="0.87312660871481163"/>
          <c:h val="0.7372683899319814"/>
        </c:manualLayout>
      </c:layout>
      <c:scatterChart>
        <c:scatterStyle val="smoothMarker"/>
        <c:ser>
          <c:idx val="0"/>
          <c:order val="0"/>
          <c:tx>
            <c:v>RH%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'Be7'!$D$6:$D$198</c:f>
              <c:numCache>
                <c:formatCode>d/m/yyyy</c:formatCode>
                <c:ptCount val="193"/>
                <c:pt idx="0">
                  <c:v>40625</c:v>
                </c:pt>
                <c:pt idx="1">
                  <c:v>40626</c:v>
                </c:pt>
                <c:pt idx="2">
                  <c:v>40627</c:v>
                </c:pt>
                <c:pt idx="3">
                  <c:v>40628</c:v>
                </c:pt>
                <c:pt idx="4">
                  <c:v>40629</c:v>
                </c:pt>
                <c:pt idx="5">
                  <c:v>40630</c:v>
                </c:pt>
                <c:pt idx="6">
                  <c:v>40631</c:v>
                </c:pt>
                <c:pt idx="7">
                  <c:v>40632</c:v>
                </c:pt>
                <c:pt idx="8">
                  <c:v>40633</c:v>
                </c:pt>
                <c:pt idx="9">
                  <c:v>40634</c:v>
                </c:pt>
                <c:pt idx="10">
                  <c:v>40635</c:v>
                </c:pt>
                <c:pt idx="11">
                  <c:v>40636</c:v>
                </c:pt>
                <c:pt idx="12">
                  <c:v>40637</c:v>
                </c:pt>
                <c:pt idx="13">
                  <c:v>40638</c:v>
                </c:pt>
                <c:pt idx="14">
                  <c:v>40639</c:v>
                </c:pt>
                <c:pt idx="15">
                  <c:v>40640</c:v>
                </c:pt>
                <c:pt idx="16">
                  <c:v>40641</c:v>
                </c:pt>
                <c:pt idx="17">
                  <c:v>40642</c:v>
                </c:pt>
                <c:pt idx="18">
                  <c:v>40643</c:v>
                </c:pt>
                <c:pt idx="19">
                  <c:v>40644</c:v>
                </c:pt>
                <c:pt idx="20">
                  <c:v>40645</c:v>
                </c:pt>
                <c:pt idx="21">
                  <c:v>40646</c:v>
                </c:pt>
                <c:pt idx="22">
                  <c:v>40647</c:v>
                </c:pt>
                <c:pt idx="23">
                  <c:v>40648</c:v>
                </c:pt>
                <c:pt idx="24">
                  <c:v>40650</c:v>
                </c:pt>
                <c:pt idx="25">
                  <c:v>40651</c:v>
                </c:pt>
                <c:pt idx="26">
                  <c:v>40653</c:v>
                </c:pt>
                <c:pt idx="27">
                  <c:v>40659</c:v>
                </c:pt>
                <c:pt idx="28">
                  <c:v>40662</c:v>
                </c:pt>
                <c:pt idx="29">
                  <c:v>40668</c:v>
                </c:pt>
                <c:pt idx="30">
                  <c:v>40675</c:v>
                </c:pt>
                <c:pt idx="31">
                  <c:v>40682</c:v>
                </c:pt>
                <c:pt idx="32">
                  <c:v>40689</c:v>
                </c:pt>
                <c:pt idx="33">
                  <c:v>40696</c:v>
                </c:pt>
                <c:pt idx="34">
                  <c:v>40704</c:v>
                </c:pt>
                <c:pt idx="35">
                  <c:v>40710</c:v>
                </c:pt>
                <c:pt idx="36">
                  <c:v>40717</c:v>
                </c:pt>
                <c:pt idx="37">
                  <c:v>40724</c:v>
                </c:pt>
                <c:pt idx="38">
                  <c:v>40731</c:v>
                </c:pt>
                <c:pt idx="39">
                  <c:v>40738</c:v>
                </c:pt>
                <c:pt idx="40">
                  <c:v>40745</c:v>
                </c:pt>
                <c:pt idx="41">
                  <c:v>40752</c:v>
                </c:pt>
                <c:pt idx="42">
                  <c:v>40773</c:v>
                </c:pt>
                <c:pt idx="43">
                  <c:v>40780</c:v>
                </c:pt>
                <c:pt idx="44">
                  <c:v>40787</c:v>
                </c:pt>
                <c:pt idx="45">
                  <c:v>40794</c:v>
                </c:pt>
                <c:pt idx="46">
                  <c:v>40801</c:v>
                </c:pt>
                <c:pt idx="47">
                  <c:v>40808</c:v>
                </c:pt>
                <c:pt idx="48">
                  <c:v>40815</c:v>
                </c:pt>
                <c:pt idx="49">
                  <c:v>40822</c:v>
                </c:pt>
                <c:pt idx="50">
                  <c:v>40829</c:v>
                </c:pt>
                <c:pt idx="51">
                  <c:v>40837</c:v>
                </c:pt>
                <c:pt idx="52">
                  <c:v>40843</c:v>
                </c:pt>
                <c:pt idx="53">
                  <c:v>40850</c:v>
                </c:pt>
                <c:pt idx="54">
                  <c:v>40857</c:v>
                </c:pt>
                <c:pt idx="55">
                  <c:v>40861</c:v>
                </c:pt>
                <c:pt idx="56">
                  <c:v>40864</c:v>
                </c:pt>
                <c:pt idx="57">
                  <c:v>40871</c:v>
                </c:pt>
                <c:pt idx="58">
                  <c:v>40878</c:v>
                </c:pt>
                <c:pt idx="59">
                  <c:v>40885</c:v>
                </c:pt>
                <c:pt idx="60">
                  <c:v>40892</c:v>
                </c:pt>
                <c:pt idx="61">
                  <c:v>40899</c:v>
                </c:pt>
                <c:pt idx="62">
                  <c:v>40913</c:v>
                </c:pt>
                <c:pt idx="63">
                  <c:v>40920</c:v>
                </c:pt>
                <c:pt idx="64">
                  <c:v>40927</c:v>
                </c:pt>
                <c:pt idx="65">
                  <c:v>40934</c:v>
                </c:pt>
                <c:pt idx="66">
                  <c:v>40941</c:v>
                </c:pt>
                <c:pt idx="67">
                  <c:v>40948</c:v>
                </c:pt>
                <c:pt idx="68">
                  <c:v>40955</c:v>
                </c:pt>
                <c:pt idx="69">
                  <c:v>40970</c:v>
                </c:pt>
                <c:pt idx="70">
                  <c:v>40976</c:v>
                </c:pt>
                <c:pt idx="71">
                  <c:v>40983</c:v>
                </c:pt>
                <c:pt idx="72">
                  <c:v>40990</c:v>
                </c:pt>
                <c:pt idx="73">
                  <c:v>40997</c:v>
                </c:pt>
                <c:pt idx="74">
                  <c:v>41004</c:v>
                </c:pt>
                <c:pt idx="75">
                  <c:v>41011</c:v>
                </c:pt>
                <c:pt idx="76">
                  <c:v>41018</c:v>
                </c:pt>
                <c:pt idx="77">
                  <c:v>41025</c:v>
                </c:pt>
                <c:pt idx="78">
                  <c:v>41032</c:v>
                </c:pt>
                <c:pt idx="79">
                  <c:v>41039</c:v>
                </c:pt>
                <c:pt idx="80">
                  <c:v>41046</c:v>
                </c:pt>
                <c:pt idx="81">
                  <c:v>41053</c:v>
                </c:pt>
                <c:pt idx="82">
                  <c:v>41060</c:v>
                </c:pt>
                <c:pt idx="83">
                  <c:v>41067</c:v>
                </c:pt>
                <c:pt idx="84">
                  <c:v>41074</c:v>
                </c:pt>
                <c:pt idx="85">
                  <c:v>41081</c:v>
                </c:pt>
                <c:pt idx="86">
                  <c:v>41088</c:v>
                </c:pt>
                <c:pt idx="87">
                  <c:v>41095</c:v>
                </c:pt>
                <c:pt idx="88">
                  <c:v>41102</c:v>
                </c:pt>
                <c:pt idx="89">
                  <c:v>41109</c:v>
                </c:pt>
                <c:pt idx="90">
                  <c:v>41116</c:v>
                </c:pt>
                <c:pt idx="91">
                  <c:v>41123</c:v>
                </c:pt>
                <c:pt idx="92">
                  <c:v>41137</c:v>
                </c:pt>
                <c:pt idx="93">
                  <c:v>41144</c:v>
                </c:pt>
                <c:pt idx="94">
                  <c:v>41151</c:v>
                </c:pt>
                <c:pt idx="95">
                  <c:v>41158</c:v>
                </c:pt>
                <c:pt idx="96">
                  <c:v>41165</c:v>
                </c:pt>
                <c:pt idx="97">
                  <c:v>41172</c:v>
                </c:pt>
                <c:pt idx="98">
                  <c:v>41179</c:v>
                </c:pt>
                <c:pt idx="99">
                  <c:v>41186</c:v>
                </c:pt>
                <c:pt idx="100">
                  <c:v>41193</c:v>
                </c:pt>
                <c:pt idx="101">
                  <c:v>41200</c:v>
                </c:pt>
                <c:pt idx="102">
                  <c:v>41207</c:v>
                </c:pt>
                <c:pt idx="103">
                  <c:v>41214</c:v>
                </c:pt>
                <c:pt idx="104">
                  <c:v>41221</c:v>
                </c:pt>
                <c:pt idx="105">
                  <c:v>41227</c:v>
                </c:pt>
                <c:pt idx="106">
                  <c:v>41235</c:v>
                </c:pt>
                <c:pt idx="107">
                  <c:v>41242</c:v>
                </c:pt>
                <c:pt idx="108">
                  <c:v>41249</c:v>
                </c:pt>
                <c:pt idx="109">
                  <c:v>41256</c:v>
                </c:pt>
                <c:pt idx="110">
                  <c:v>41263</c:v>
                </c:pt>
                <c:pt idx="111">
                  <c:v>41277</c:v>
                </c:pt>
                <c:pt idx="112">
                  <c:v>41284</c:v>
                </c:pt>
                <c:pt idx="113">
                  <c:v>41290</c:v>
                </c:pt>
                <c:pt idx="114">
                  <c:v>41298</c:v>
                </c:pt>
                <c:pt idx="115">
                  <c:v>41306</c:v>
                </c:pt>
                <c:pt idx="116">
                  <c:v>41316</c:v>
                </c:pt>
                <c:pt idx="117">
                  <c:v>41331</c:v>
                </c:pt>
                <c:pt idx="118">
                  <c:v>41352</c:v>
                </c:pt>
                <c:pt idx="119">
                  <c:v>41373</c:v>
                </c:pt>
                <c:pt idx="120">
                  <c:v>41382</c:v>
                </c:pt>
                <c:pt idx="121">
                  <c:v>41390</c:v>
                </c:pt>
                <c:pt idx="122">
                  <c:v>41403</c:v>
                </c:pt>
                <c:pt idx="123">
                  <c:v>41410</c:v>
                </c:pt>
                <c:pt idx="124">
                  <c:v>41411</c:v>
                </c:pt>
                <c:pt idx="125">
                  <c:v>41417</c:v>
                </c:pt>
                <c:pt idx="126">
                  <c:v>41431</c:v>
                </c:pt>
                <c:pt idx="127">
                  <c:v>41438</c:v>
                </c:pt>
                <c:pt idx="128">
                  <c:v>41445</c:v>
                </c:pt>
                <c:pt idx="129">
                  <c:v>41452</c:v>
                </c:pt>
                <c:pt idx="130">
                  <c:v>41459</c:v>
                </c:pt>
                <c:pt idx="131">
                  <c:v>41466</c:v>
                </c:pt>
                <c:pt idx="132">
                  <c:v>41473</c:v>
                </c:pt>
                <c:pt idx="133">
                  <c:v>41480</c:v>
                </c:pt>
                <c:pt idx="134">
                  <c:v>41487</c:v>
                </c:pt>
                <c:pt idx="135">
                  <c:v>41494</c:v>
                </c:pt>
                <c:pt idx="136">
                  <c:v>41508</c:v>
                </c:pt>
                <c:pt idx="137">
                  <c:v>41515</c:v>
                </c:pt>
                <c:pt idx="138">
                  <c:v>41522</c:v>
                </c:pt>
                <c:pt idx="139">
                  <c:v>41529</c:v>
                </c:pt>
                <c:pt idx="140">
                  <c:v>41536</c:v>
                </c:pt>
                <c:pt idx="141">
                  <c:v>41543</c:v>
                </c:pt>
                <c:pt idx="142">
                  <c:v>41550</c:v>
                </c:pt>
                <c:pt idx="143">
                  <c:v>41557</c:v>
                </c:pt>
                <c:pt idx="144">
                  <c:v>41564</c:v>
                </c:pt>
                <c:pt idx="145">
                  <c:v>41571</c:v>
                </c:pt>
                <c:pt idx="146">
                  <c:v>41578</c:v>
                </c:pt>
                <c:pt idx="147">
                  <c:v>41585</c:v>
                </c:pt>
                <c:pt idx="148">
                  <c:v>41652</c:v>
                </c:pt>
                <c:pt idx="149">
                  <c:v>41663</c:v>
                </c:pt>
                <c:pt idx="150">
                  <c:v>41669</c:v>
                </c:pt>
                <c:pt idx="151">
                  <c:v>41676</c:v>
                </c:pt>
                <c:pt idx="152">
                  <c:v>41683</c:v>
                </c:pt>
                <c:pt idx="153">
                  <c:v>41690</c:v>
                </c:pt>
                <c:pt idx="154">
                  <c:v>41697</c:v>
                </c:pt>
                <c:pt idx="155">
                  <c:v>41704</c:v>
                </c:pt>
                <c:pt idx="156">
                  <c:v>41711</c:v>
                </c:pt>
                <c:pt idx="157">
                  <c:v>41718</c:v>
                </c:pt>
                <c:pt idx="158">
                  <c:v>41725</c:v>
                </c:pt>
                <c:pt idx="159">
                  <c:v>41732</c:v>
                </c:pt>
                <c:pt idx="160">
                  <c:v>41739</c:v>
                </c:pt>
                <c:pt idx="161">
                  <c:v>41753</c:v>
                </c:pt>
                <c:pt idx="162">
                  <c:v>41767</c:v>
                </c:pt>
                <c:pt idx="163">
                  <c:v>41774</c:v>
                </c:pt>
                <c:pt idx="164">
                  <c:v>41781</c:v>
                </c:pt>
                <c:pt idx="165">
                  <c:v>41788</c:v>
                </c:pt>
                <c:pt idx="166">
                  <c:v>41809</c:v>
                </c:pt>
                <c:pt idx="167">
                  <c:v>41816</c:v>
                </c:pt>
                <c:pt idx="168">
                  <c:v>41823</c:v>
                </c:pt>
                <c:pt idx="169">
                  <c:v>41830</c:v>
                </c:pt>
                <c:pt idx="170">
                  <c:v>41837</c:v>
                </c:pt>
                <c:pt idx="171">
                  <c:v>41844</c:v>
                </c:pt>
                <c:pt idx="172">
                  <c:v>41851</c:v>
                </c:pt>
                <c:pt idx="173">
                  <c:v>41858</c:v>
                </c:pt>
                <c:pt idx="174">
                  <c:v>41865</c:v>
                </c:pt>
                <c:pt idx="175">
                  <c:v>41872</c:v>
                </c:pt>
                <c:pt idx="176">
                  <c:v>41879</c:v>
                </c:pt>
                <c:pt idx="177">
                  <c:v>41893</c:v>
                </c:pt>
                <c:pt idx="178">
                  <c:v>41898</c:v>
                </c:pt>
                <c:pt idx="179">
                  <c:v>41905</c:v>
                </c:pt>
                <c:pt idx="180">
                  <c:v>41912</c:v>
                </c:pt>
                <c:pt idx="181">
                  <c:v>41919</c:v>
                </c:pt>
                <c:pt idx="182">
                  <c:v>41926</c:v>
                </c:pt>
                <c:pt idx="183">
                  <c:v>41933</c:v>
                </c:pt>
                <c:pt idx="184">
                  <c:v>41941</c:v>
                </c:pt>
                <c:pt idx="185">
                  <c:v>41947</c:v>
                </c:pt>
                <c:pt idx="186">
                  <c:v>41955</c:v>
                </c:pt>
                <c:pt idx="187">
                  <c:v>41961</c:v>
                </c:pt>
                <c:pt idx="188">
                  <c:v>41968</c:v>
                </c:pt>
                <c:pt idx="189">
                  <c:v>41975</c:v>
                </c:pt>
                <c:pt idx="190">
                  <c:v>41982</c:v>
                </c:pt>
                <c:pt idx="191">
                  <c:v>41989</c:v>
                </c:pt>
                <c:pt idx="192">
                  <c:v>41996</c:v>
                </c:pt>
              </c:numCache>
            </c:numRef>
          </c:xVal>
          <c:yVal>
            <c:numRef>
              <c:f>'Be7'!$I$6:$I$198</c:f>
              <c:numCache>
                <c:formatCode>General</c:formatCode>
                <c:ptCount val="193"/>
                <c:pt idx="0">
                  <c:v>55.272500000000157</c:v>
                </c:pt>
                <c:pt idx="1">
                  <c:v>57.18</c:v>
                </c:pt>
                <c:pt idx="2">
                  <c:v>57.71</c:v>
                </c:pt>
                <c:pt idx="3">
                  <c:v>63.3</c:v>
                </c:pt>
                <c:pt idx="4">
                  <c:v>59.82</c:v>
                </c:pt>
                <c:pt idx="5">
                  <c:v>68.22</c:v>
                </c:pt>
                <c:pt idx="6">
                  <c:v>72.319999999999993</c:v>
                </c:pt>
                <c:pt idx="7">
                  <c:v>82.2</c:v>
                </c:pt>
                <c:pt idx="8">
                  <c:v>85.440000000000026</c:v>
                </c:pt>
                <c:pt idx="9">
                  <c:v>80.98</c:v>
                </c:pt>
                <c:pt idx="10">
                  <c:v>74.739999999999995</c:v>
                </c:pt>
                <c:pt idx="11">
                  <c:v>66.83</c:v>
                </c:pt>
                <c:pt idx="12">
                  <c:v>70.78</c:v>
                </c:pt>
                <c:pt idx="13">
                  <c:v>70.930000000000007</c:v>
                </c:pt>
                <c:pt idx="14">
                  <c:v>60.220000000000013</c:v>
                </c:pt>
                <c:pt idx="15">
                  <c:v>53.48</c:v>
                </c:pt>
                <c:pt idx="16">
                  <c:v>53.33</c:v>
                </c:pt>
                <c:pt idx="17">
                  <c:v>49.06</c:v>
                </c:pt>
                <c:pt idx="18">
                  <c:v>44.88</c:v>
                </c:pt>
                <c:pt idx="19">
                  <c:v>47.43</c:v>
                </c:pt>
                <c:pt idx="20">
                  <c:v>53.02</c:v>
                </c:pt>
                <c:pt idx="21">
                  <c:v>56.93</c:v>
                </c:pt>
                <c:pt idx="22">
                  <c:v>59.38</c:v>
                </c:pt>
                <c:pt idx="23">
                  <c:v>72.47</c:v>
                </c:pt>
                <c:pt idx="24">
                  <c:v>78.34</c:v>
                </c:pt>
                <c:pt idx="25">
                  <c:v>69.53</c:v>
                </c:pt>
                <c:pt idx="26">
                  <c:v>52.96</c:v>
                </c:pt>
                <c:pt idx="27">
                  <c:v>81.599999999999994</c:v>
                </c:pt>
                <c:pt idx="28">
                  <c:v>73.5</c:v>
                </c:pt>
                <c:pt idx="29">
                  <c:v>63.75</c:v>
                </c:pt>
                <c:pt idx="30">
                  <c:v>59.290000000000013</c:v>
                </c:pt>
                <c:pt idx="31">
                  <c:v>57.95</c:v>
                </c:pt>
                <c:pt idx="32">
                  <c:v>68.169999999999987</c:v>
                </c:pt>
                <c:pt idx="33">
                  <c:v>60.190000000000012</c:v>
                </c:pt>
                <c:pt idx="34">
                  <c:v>61.17</c:v>
                </c:pt>
                <c:pt idx="35">
                  <c:v>50.86</c:v>
                </c:pt>
                <c:pt idx="36">
                  <c:v>47.41</c:v>
                </c:pt>
                <c:pt idx="37">
                  <c:v>51.690000000000012</c:v>
                </c:pt>
                <c:pt idx="38">
                  <c:v>39.230000000000011</c:v>
                </c:pt>
                <c:pt idx="39">
                  <c:v>44.28</c:v>
                </c:pt>
                <c:pt idx="40">
                  <c:v>41.86</c:v>
                </c:pt>
                <c:pt idx="41">
                  <c:v>46.71</c:v>
                </c:pt>
                <c:pt idx="42">
                  <c:v>37.47</c:v>
                </c:pt>
                <c:pt idx="43">
                  <c:v>47.33</c:v>
                </c:pt>
                <c:pt idx="44">
                  <c:v>47.31</c:v>
                </c:pt>
                <c:pt idx="45">
                  <c:v>40.65</c:v>
                </c:pt>
                <c:pt idx="46">
                  <c:v>48.322000000000003</c:v>
                </c:pt>
                <c:pt idx="47">
                  <c:v>51.56</c:v>
                </c:pt>
                <c:pt idx="48">
                  <c:v>54.3</c:v>
                </c:pt>
                <c:pt idx="49">
                  <c:v>65.53</c:v>
                </c:pt>
                <c:pt idx="50">
                  <c:v>67.7</c:v>
                </c:pt>
                <c:pt idx="51">
                  <c:v>65.61999999999999</c:v>
                </c:pt>
                <c:pt idx="52">
                  <c:v>63.97</c:v>
                </c:pt>
                <c:pt idx="53">
                  <c:v>71.53</c:v>
                </c:pt>
                <c:pt idx="54">
                  <c:v>72.739999999999995</c:v>
                </c:pt>
                <c:pt idx="55">
                  <c:v>69.75</c:v>
                </c:pt>
                <c:pt idx="56">
                  <c:v>68.97</c:v>
                </c:pt>
                <c:pt idx="57">
                  <c:v>66.260000000000005</c:v>
                </c:pt>
                <c:pt idx="58">
                  <c:v>71.47</c:v>
                </c:pt>
                <c:pt idx="59">
                  <c:v>69.08</c:v>
                </c:pt>
                <c:pt idx="60">
                  <c:v>73.69</c:v>
                </c:pt>
                <c:pt idx="61">
                  <c:v>76.53</c:v>
                </c:pt>
                <c:pt idx="62">
                  <c:v>75.849999999999994</c:v>
                </c:pt>
                <c:pt idx="63">
                  <c:v>63.790000000000013</c:v>
                </c:pt>
                <c:pt idx="64">
                  <c:v>73.45</c:v>
                </c:pt>
                <c:pt idx="65">
                  <c:v>74.16</c:v>
                </c:pt>
                <c:pt idx="66">
                  <c:v>82.04</c:v>
                </c:pt>
                <c:pt idx="67">
                  <c:v>78.56</c:v>
                </c:pt>
                <c:pt idx="68">
                  <c:v>68.260000000000005</c:v>
                </c:pt>
                <c:pt idx="69">
                  <c:v>71.760000000000005</c:v>
                </c:pt>
                <c:pt idx="70">
                  <c:v>70.066000000000003</c:v>
                </c:pt>
                <c:pt idx="71">
                  <c:v>65.61</c:v>
                </c:pt>
                <c:pt idx="72">
                  <c:v>50.3</c:v>
                </c:pt>
                <c:pt idx="73">
                  <c:v>64.09</c:v>
                </c:pt>
                <c:pt idx="74">
                  <c:v>66.63</c:v>
                </c:pt>
                <c:pt idx="75">
                  <c:v>65.22</c:v>
                </c:pt>
                <c:pt idx="76">
                  <c:v>53.33</c:v>
                </c:pt>
                <c:pt idx="77">
                  <c:v>55.02</c:v>
                </c:pt>
                <c:pt idx="78">
                  <c:v>44.28</c:v>
                </c:pt>
                <c:pt idx="79">
                  <c:v>55.64</c:v>
                </c:pt>
                <c:pt idx="80">
                  <c:v>67.75</c:v>
                </c:pt>
                <c:pt idx="81">
                  <c:v>64.89</c:v>
                </c:pt>
                <c:pt idx="82">
                  <c:v>50.67</c:v>
                </c:pt>
                <c:pt idx="83">
                  <c:v>42.09</c:v>
                </c:pt>
                <c:pt idx="84">
                  <c:v>36.050000000000004</c:v>
                </c:pt>
                <c:pt idx="85">
                  <c:v>39.31</c:v>
                </c:pt>
                <c:pt idx="86">
                  <c:v>38.590000000000003</c:v>
                </c:pt>
                <c:pt idx="87">
                  <c:v>38.75</c:v>
                </c:pt>
                <c:pt idx="88">
                  <c:v>37.82</c:v>
                </c:pt>
                <c:pt idx="89">
                  <c:v>41.660000000000011</c:v>
                </c:pt>
                <c:pt idx="90">
                  <c:v>38.83</c:v>
                </c:pt>
                <c:pt idx="91">
                  <c:v>40.68</c:v>
                </c:pt>
                <c:pt idx="92">
                  <c:v>36.480000000000004</c:v>
                </c:pt>
                <c:pt idx="93">
                  <c:v>32.910000000000004</c:v>
                </c:pt>
                <c:pt idx="94">
                  <c:v>45.230000000000011</c:v>
                </c:pt>
                <c:pt idx="95">
                  <c:v>52.48</c:v>
                </c:pt>
                <c:pt idx="96">
                  <c:v>65.09</c:v>
                </c:pt>
                <c:pt idx="97">
                  <c:v>52.7</c:v>
                </c:pt>
                <c:pt idx="98">
                  <c:v>44.54</c:v>
                </c:pt>
                <c:pt idx="99">
                  <c:v>58.190000000000012</c:v>
                </c:pt>
                <c:pt idx="100">
                  <c:v>70.290000000000006</c:v>
                </c:pt>
                <c:pt idx="101">
                  <c:v>67.47</c:v>
                </c:pt>
                <c:pt idx="102">
                  <c:v>64.98</c:v>
                </c:pt>
                <c:pt idx="103">
                  <c:v>67.78</c:v>
                </c:pt>
                <c:pt idx="104">
                  <c:v>67.989999999999995</c:v>
                </c:pt>
                <c:pt idx="105">
                  <c:v>78.11</c:v>
                </c:pt>
                <c:pt idx="106">
                  <c:v>75.84</c:v>
                </c:pt>
                <c:pt idx="107">
                  <c:v>70.910000000000025</c:v>
                </c:pt>
                <c:pt idx="108">
                  <c:v>68.489999999999995</c:v>
                </c:pt>
                <c:pt idx="109">
                  <c:v>75.77</c:v>
                </c:pt>
                <c:pt idx="110">
                  <c:v>76.92</c:v>
                </c:pt>
                <c:pt idx="111">
                  <c:v>64.099999999999994</c:v>
                </c:pt>
                <c:pt idx="112">
                  <c:v>73.05</c:v>
                </c:pt>
                <c:pt idx="113">
                  <c:v>72.36</c:v>
                </c:pt>
                <c:pt idx="114">
                  <c:v>74.84</c:v>
                </c:pt>
                <c:pt idx="115">
                  <c:v>62.15</c:v>
                </c:pt>
                <c:pt idx="116">
                  <c:v>78.95</c:v>
                </c:pt>
                <c:pt idx="117">
                  <c:v>68.97</c:v>
                </c:pt>
                <c:pt idx="118">
                  <c:v>63.46</c:v>
                </c:pt>
                <c:pt idx="119">
                  <c:v>58.690000000000012</c:v>
                </c:pt>
                <c:pt idx="120">
                  <c:v>52.99</c:v>
                </c:pt>
                <c:pt idx="121">
                  <c:v>46.55</c:v>
                </c:pt>
                <c:pt idx="122">
                  <c:v>64.940000000000026</c:v>
                </c:pt>
                <c:pt idx="123">
                  <c:v>61.02</c:v>
                </c:pt>
                <c:pt idx="124">
                  <c:v>49.44</c:v>
                </c:pt>
                <c:pt idx="125">
                  <c:v>45.53</c:v>
                </c:pt>
                <c:pt idx="126">
                  <c:v>57.28</c:v>
                </c:pt>
                <c:pt idx="127">
                  <c:v>51.61</c:v>
                </c:pt>
                <c:pt idx="128">
                  <c:v>41.35</c:v>
                </c:pt>
                <c:pt idx="129">
                  <c:v>49.63</c:v>
                </c:pt>
                <c:pt idx="130">
                  <c:v>45.3</c:v>
                </c:pt>
                <c:pt idx="131">
                  <c:v>46.07</c:v>
                </c:pt>
                <c:pt idx="132">
                  <c:v>40.410000000000004</c:v>
                </c:pt>
                <c:pt idx="133">
                  <c:v>26.094999999999999</c:v>
                </c:pt>
                <c:pt idx="134">
                  <c:v>39.11</c:v>
                </c:pt>
                <c:pt idx="135">
                  <c:v>41.620000000000012</c:v>
                </c:pt>
                <c:pt idx="136">
                  <c:v>41.91</c:v>
                </c:pt>
                <c:pt idx="137">
                  <c:v>46.7</c:v>
                </c:pt>
                <c:pt idx="138">
                  <c:v>48.31</c:v>
                </c:pt>
                <c:pt idx="139">
                  <c:v>51.32</c:v>
                </c:pt>
                <c:pt idx="140">
                  <c:v>58.120000000000012</c:v>
                </c:pt>
                <c:pt idx="141">
                  <c:v>65.28</c:v>
                </c:pt>
                <c:pt idx="142">
                  <c:v>64.78</c:v>
                </c:pt>
                <c:pt idx="143">
                  <c:v>68.459999999999994</c:v>
                </c:pt>
                <c:pt idx="144">
                  <c:v>55.64</c:v>
                </c:pt>
                <c:pt idx="145">
                  <c:v>52.620000000000012</c:v>
                </c:pt>
                <c:pt idx="146">
                  <c:v>69.959999999999994</c:v>
                </c:pt>
                <c:pt idx="147">
                  <c:v>74.34</c:v>
                </c:pt>
                <c:pt idx="148">
                  <c:v>82.262699999999995</c:v>
                </c:pt>
                <c:pt idx="149">
                  <c:v>77.440000000000026</c:v>
                </c:pt>
                <c:pt idx="150">
                  <c:v>72.209999999999994</c:v>
                </c:pt>
                <c:pt idx="151">
                  <c:v>74.69</c:v>
                </c:pt>
                <c:pt idx="152">
                  <c:v>68.64</c:v>
                </c:pt>
                <c:pt idx="153">
                  <c:v>78.61</c:v>
                </c:pt>
                <c:pt idx="154">
                  <c:v>81.45</c:v>
                </c:pt>
                <c:pt idx="155">
                  <c:v>71.63</c:v>
                </c:pt>
                <c:pt idx="156">
                  <c:v>54.82</c:v>
                </c:pt>
                <c:pt idx="157">
                  <c:v>58.160000000000011</c:v>
                </c:pt>
                <c:pt idx="158">
                  <c:v>64.3</c:v>
                </c:pt>
                <c:pt idx="159">
                  <c:v>74</c:v>
                </c:pt>
                <c:pt idx="160">
                  <c:v>68.59</c:v>
                </c:pt>
                <c:pt idx="161">
                  <c:v>67.31</c:v>
                </c:pt>
                <c:pt idx="162">
                  <c:v>52.31</c:v>
                </c:pt>
                <c:pt idx="163">
                  <c:v>52.720000000000013</c:v>
                </c:pt>
                <c:pt idx="164">
                  <c:v>45.65</c:v>
                </c:pt>
                <c:pt idx="165">
                  <c:v>59.28</c:v>
                </c:pt>
                <c:pt idx="166">
                  <c:v>43.660000000000011</c:v>
                </c:pt>
                <c:pt idx="167">
                  <c:v>38.96</c:v>
                </c:pt>
                <c:pt idx="168">
                  <c:v>40.300000000000004</c:v>
                </c:pt>
                <c:pt idx="169">
                  <c:v>49.86</c:v>
                </c:pt>
                <c:pt idx="170">
                  <c:v>55.63</c:v>
                </c:pt>
                <c:pt idx="171">
                  <c:v>56.9</c:v>
                </c:pt>
                <c:pt idx="172">
                  <c:v>52.7</c:v>
                </c:pt>
                <c:pt idx="173">
                  <c:v>50.120000000000012</c:v>
                </c:pt>
                <c:pt idx="174">
                  <c:v>44.5</c:v>
                </c:pt>
                <c:pt idx="175">
                  <c:v>50.33</c:v>
                </c:pt>
                <c:pt idx="176">
                  <c:v>59.38</c:v>
                </c:pt>
                <c:pt idx="177">
                  <c:v>63.67</c:v>
                </c:pt>
                <c:pt idx="178">
                  <c:v>63.4</c:v>
                </c:pt>
                <c:pt idx="179">
                  <c:v>61.6</c:v>
                </c:pt>
                <c:pt idx="180">
                  <c:v>61.1</c:v>
                </c:pt>
                <c:pt idx="181">
                  <c:v>64.78</c:v>
                </c:pt>
                <c:pt idx="182">
                  <c:v>60.67</c:v>
                </c:pt>
                <c:pt idx="183">
                  <c:v>74.06</c:v>
                </c:pt>
                <c:pt idx="184">
                  <c:v>72.09</c:v>
                </c:pt>
                <c:pt idx="185">
                  <c:v>84.25</c:v>
                </c:pt>
                <c:pt idx="186">
                  <c:v>84.9</c:v>
                </c:pt>
                <c:pt idx="187">
                  <c:v>69.61999999999999</c:v>
                </c:pt>
                <c:pt idx="188">
                  <c:v>82.1</c:v>
                </c:pt>
                <c:pt idx="189">
                  <c:v>82.51</c:v>
                </c:pt>
                <c:pt idx="190">
                  <c:v>84.23</c:v>
                </c:pt>
                <c:pt idx="191">
                  <c:v>75.16</c:v>
                </c:pt>
                <c:pt idx="192">
                  <c:v>72.86999999999999</c:v>
                </c:pt>
              </c:numCache>
            </c:numRef>
          </c:yVal>
          <c:smooth val="1"/>
        </c:ser>
        <c:axId val="53882240"/>
        <c:axId val="53896704"/>
      </c:scatterChart>
      <c:scatterChart>
        <c:scatterStyle val="smoothMarker"/>
        <c:ser>
          <c:idx val="1"/>
          <c:order val="1"/>
          <c:tx>
            <c:v>7Be concentrations</c:v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'Be7'!$D$6:$D$198</c:f>
              <c:numCache>
                <c:formatCode>d/m/yyyy</c:formatCode>
                <c:ptCount val="193"/>
                <c:pt idx="0">
                  <c:v>40625</c:v>
                </c:pt>
                <c:pt idx="1">
                  <c:v>40626</c:v>
                </c:pt>
                <c:pt idx="2">
                  <c:v>40627</c:v>
                </c:pt>
                <c:pt idx="3">
                  <c:v>40628</c:v>
                </c:pt>
                <c:pt idx="4">
                  <c:v>40629</c:v>
                </c:pt>
                <c:pt idx="5">
                  <c:v>40630</c:v>
                </c:pt>
                <c:pt idx="6">
                  <c:v>40631</c:v>
                </c:pt>
                <c:pt idx="7">
                  <c:v>40632</c:v>
                </c:pt>
                <c:pt idx="8">
                  <c:v>40633</c:v>
                </c:pt>
                <c:pt idx="9">
                  <c:v>40634</c:v>
                </c:pt>
                <c:pt idx="10">
                  <c:v>40635</c:v>
                </c:pt>
                <c:pt idx="11">
                  <c:v>40636</c:v>
                </c:pt>
                <c:pt idx="12">
                  <c:v>40637</c:v>
                </c:pt>
                <c:pt idx="13">
                  <c:v>40638</c:v>
                </c:pt>
                <c:pt idx="14">
                  <c:v>40639</c:v>
                </c:pt>
                <c:pt idx="15">
                  <c:v>40640</c:v>
                </c:pt>
                <c:pt idx="16">
                  <c:v>40641</c:v>
                </c:pt>
                <c:pt idx="17">
                  <c:v>40642</c:v>
                </c:pt>
                <c:pt idx="18">
                  <c:v>40643</c:v>
                </c:pt>
                <c:pt idx="19">
                  <c:v>40644</c:v>
                </c:pt>
                <c:pt idx="20">
                  <c:v>40645</c:v>
                </c:pt>
                <c:pt idx="21">
                  <c:v>40646</c:v>
                </c:pt>
                <c:pt idx="22">
                  <c:v>40647</c:v>
                </c:pt>
                <c:pt idx="23">
                  <c:v>40648</c:v>
                </c:pt>
                <c:pt idx="24">
                  <c:v>40650</c:v>
                </c:pt>
                <c:pt idx="25">
                  <c:v>40651</c:v>
                </c:pt>
                <c:pt idx="26">
                  <c:v>40653</c:v>
                </c:pt>
                <c:pt idx="27">
                  <c:v>40659</c:v>
                </c:pt>
                <c:pt idx="28">
                  <c:v>40662</c:v>
                </c:pt>
                <c:pt idx="29">
                  <c:v>40668</c:v>
                </c:pt>
                <c:pt idx="30">
                  <c:v>40675</c:v>
                </c:pt>
                <c:pt idx="31">
                  <c:v>40682</c:v>
                </c:pt>
                <c:pt idx="32">
                  <c:v>40689</c:v>
                </c:pt>
                <c:pt idx="33">
                  <c:v>40696</c:v>
                </c:pt>
                <c:pt idx="34">
                  <c:v>40704</c:v>
                </c:pt>
                <c:pt idx="35">
                  <c:v>40710</c:v>
                </c:pt>
                <c:pt idx="36">
                  <c:v>40717</c:v>
                </c:pt>
                <c:pt idx="37">
                  <c:v>40724</c:v>
                </c:pt>
                <c:pt idx="38">
                  <c:v>40731</c:v>
                </c:pt>
                <c:pt idx="39">
                  <c:v>40738</c:v>
                </c:pt>
                <c:pt idx="40">
                  <c:v>40745</c:v>
                </c:pt>
                <c:pt idx="41">
                  <c:v>40752</c:v>
                </c:pt>
                <c:pt idx="42">
                  <c:v>40773</c:v>
                </c:pt>
                <c:pt idx="43">
                  <c:v>40780</c:v>
                </c:pt>
                <c:pt idx="44">
                  <c:v>40787</c:v>
                </c:pt>
                <c:pt idx="45">
                  <c:v>40794</c:v>
                </c:pt>
                <c:pt idx="46">
                  <c:v>40801</c:v>
                </c:pt>
                <c:pt idx="47">
                  <c:v>40808</c:v>
                </c:pt>
                <c:pt idx="48">
                  <c:v>40815</c:v>
                </c:pt>
                <c:pt idx="49">
                  <c:v>40822</c:v>
                </c:pt>
                <c:pt idx="50">
                  <c:v>40829</c:v>
                </c:pt>
                <c:pt idx="51">
                  <c:v>40837</c:v>
                </c:pt>
                <c:pt idx="52">
                  <c:v>40843</c:v>
                </c:pt>
                <c:pt idx="53">
                  <c:v>40850</c:v>
                </c:pt>
                <c:pt idx="54">
                  <c:v>40857</c:v>
                </c:pt>
                <c:pt idx="55">
                  <c:v>40861</c:v>
                </c:pt>
                <c:pt idx="56">
                  <c:v>40864</c:v>
                </c:pt>
                <c:pt idx="57">
                  <c:v>40871</c:v>
                </c:pt>
                <c:pt idx="58">
                  <c:v>40878</c:v>
                </c:pt>
                <c:pt idx="59">
                  <c:v>40885</c:v>
                </c:pt>
                <c:pt idx="60">
                  <c:v>40892</c:v>
                </c:pt>
                <c:pt idx="61">
                  <c:v>40899</c:v>
                </c:pt>
                <c:pt idx="62">
                  <c:v>40913</c:v>
                </c:pt>
                <c:pt idx="63">
                  <c:v>40920</c:v>
                </c:pt>
                <c:pt idx="64">
                  <c:v>40927</c:v>
                </c:pt>
                <c:pt idx="65">
                  <c:v>40934</c:v>
                </c:pt>
                <c:pt idx="66">
                  <c:v>40941</c:v>
                </c:pt>
                <c:pt idx="67">
                  <c:v>40948</c:v>
                </c:pt>
                <c:pt idx="68">
                  <c:v>40955</c:v>
                </c:pt>
                <c:pt idx="69">
                  <c:v>40970</c:v>
                </c:pt>
                <c:pt idx="70">
                  <c:v>40976</c:v>
                </c:pt>
                <c:pt idx="71">
                  <c:v>40983</c:v>
                </c:pt>
                <c:pt idx="72">
                  <c:v>40990</c:v>
                </c:pt>
                <c:pt idx="73">
                  <c:v>40997</c:v>
                </c:pt>
                <c:pt idx="74">
                  <c:v>41004</c:v>
                </c:pt>
                <c:pt idx="75">
                  <c:v>41011</c:v>
                </c:pt>
                <c:pt idx="76">
                  <c:v>41018</c:v>
                </c:pt>
                <c:pt idx="77">
                  <c:v>41025</c:v>
                </c:pt>
                <c:pt idx="78">
                  <c:v>41032</c:v>
                </c:pt>
                <c:pt idx="79">
                  <c:v>41039</c:v>
                </c:pt>
                <c:pt idx="80">
                  <c:v>41046</c:v>
                </c:pt>
                <c:pt idx="81">
                  <c:v>41053</c:v>
                </c:pt>
                <c:pt idx="82">
                  <c:v>41060</c:v>
                </c:pt>
                <c:pt idx="83">
                  <c:v>41067</c:v>
                </c:pt>
                <c:pt idx="84">
                  <c:v>41074</c:v>
                </c:pt>
                <c:pt idx="85">
                  <c:v>41081</c:v>
                </c:pt>
                <c:pt idx="86">
                  <c:v>41088</c:v>
                </c:pt>
                <c:pt idx="87">
                  <c:v>41095</c:v>
                </c:pt>
                <c:pt idx="88">
                  <c:v>41102</c:v>
                </c:pt>
                <c:pt idx="89">
                  <c:v>41109</c:v>
                </c:pt>
                <c:pt idx="90">
                  <c:v>41116</c:v>
                </c:pt>
                <c:pt idx="91">
                  <c:v>41123</c:v>
                </c:pt>
                <c:pt idx="92">
                  <c:v>41137</c:v>
                </c:pt>
                <c:pt idx="93">
                  <c:v>41144</c:v>
                </c:pt>
                <c:pt idx="94">
                  <c:v>41151</c:v>
                </c:pt>
                <c:pt idx="95">
                  <c:v>41158</c:v>
                </c:pt>
                <c:pt idx="96">
                  <c:v>41165</c:v>
                </c:pt>
                <c:pt idx="97">
                  <c:v>41172</c:v>
                </c:pt>
                <c:pt idx="98">
                  <c:v>41179</c:v>
                </c:pt>
                <c:pt idx="99">
                  <c:v>41186</c:v>
                </c:pt>
                <c:pt idx="100">
                  <c:v>41193</c:v>
                </c:pt>
                <c:pt idx="101">
                  <c:v>41200</c:v>
                </c:pt>
                <c:pt idx="102">
                  <c:v>41207</c:v>
                </c:pt>
                <c:pt idx="103">
                  <c:v>41214</c:v>
                </c:pt>
                <c:pt idx="104">
                  <c:v>41221</c:v>
                </c:pt>
                <c:pt idx="105">
                  <c:v>41227</c:v>
                </c:pt>
                <c:pt idx="106">
                  <c:v>41235</c:v>
                </c:pt>
                <c:pt idx="107">
                  <c:v>41242</c:v>
                </c:pt>
                <c:pt idx="108">
                  <c:v>41249</c:v>
                </c:pt>
                <c:pt idx="109">
                  <c:v>41256</c:v>
                </c:pt>
                <c:pt idx="110">
                  <c:v>41263</c:v>
                </c:pt>
                <c:pt idx="111">
                  <c:v>41277</c:v>
                </c:pt>
                <c:pt idx="112">
                  <c:v>41284</c:v>
                </c:pt>
                <c:pt idx="113">
                  <c:v>41290</c:v>
                </c:pt>
                <c:pt idx="114">
                  <c:v>41298</c:v>
                </c:pt>
                <c:pt idx="115">
                  <c:v>41306</c:v>
                </c:pt>
                <c:pt idx="116">
                  <c:v>41316</c:v>
                </c:pt>
                <c:pt idx="117">
                  <c:v>41331</c:v>
                </c:pt>
                <c:pt idx="118">
                  <c:v>41352</c:v>
                </c:pt>
                <c:pt idx="119">
                  <c:v>41373</c:v>
                </c:pt>
                <c:pt idx="120">
                  <c:v>41382</c:v>
                </c:pt>
                <c:pt idx="121">
                  <c:v>41390</c:v>
                </c:pt>
                <c:pt idx="122">
                  <c:v>41403</c:v>
                </c:pt>
                <c:pt idx="123">
                  <c:v>41410</c:v>
                </c:pt>
                <c:pt idx="124">
                  <c:v>41411</c:v>
                </c:pt>
                <c:pt idx="125">
                  <c:v>41417</c:v>
                </c:pt>
                <c:pt idx="126">
                  <c:v>41431</c:v>
                </c:pt>
                <c:pt idx="127">
                  <c:v>41438</c:v>
                </c:pt>
                <c:pt idx="128">
                  <c:v>41445</c:v>
                </c:pt>
                <c:pt idx="129">
                  <c:v>41452</c:v>
                </c:pt>
                <c:pt idx="130">
                  <c:v>41459</c:v>
                </c:pt>
                <c:pt idx="131">
                  <c:v>41466</c:v>
                </c:pt>
                <c:pt idx="132">
                  <c:v>41473</c:v>
                </c:pt>
                <c:pt idx="133">
                  <c:v>41480</c:v>
                </c:pt>
                <c:pt idx="134">
                  <c:v>41487</c:v>
                </c:pt>
                <c:pt idx="135">
                  <c:v>41494</c:v>
                </c:pt>
                <c:pt idx="136">
                  <c:v>41508</c:v>
                </c:pt>
                <c:pt idx="137">
                  <c:v>41515</c:v>
                </c:pt>
                <c:pt idx="138">
                  <c:v>41522</c:v>
                </c:pt>
                <c:pt idx="139">
                  <c:v>41529</c:v>
                </c:pt>
                <c:pt idx="140">
                  <c:v>41536</c:v>
                </c:pt>
                <c:pt idx="141">
                  <c:v>41543</c:v>
                </c:pt>
                <c:pt idx="142">
                  <c:v>41550</c:v>
                </c:pt>
                <c:pt idx="143">
                  <c:v>41557</c:v>
                </c:pt>
                <c:pt idx="144">
                  <c:v>41564</c:v>
                </c:pt>
                <c:pt idx="145">
                  <c:v>41571</c:v>
                </c:pt>
                <c:pt idx="146">
                  <c:v>41578</c:v>
                </c:pt>
                <c:pt idx="147">
                  <c:v>41585</c:v>
                </c:pt>
                <c:pt idx="148">
                  <c:v>41652</c:v>
                </c:pt>
                <c:pt idx="149">
                  <c:v>41663</c:v>
                </c:pt>
                <c:pt idx="150">
                  <c:v>41669</c:v>
                </c:pt>
                <c:pt idx="151">
                  <c:v>41676</c:v>
                </c:pt>
                <c:pt idx="152">
                  <c:v>41683</c:v>
                </c:pt>
                <c:pt idx="153">
                  <c:v>41690</c:v>
                </c:pt>
                <c:pt idx="154">
                  <c:v>41697</c:v>
                </c:pt>
                <c:pt idx="155">
                  <c:v>41704</c:v>
                </c:pt>
                <c:pt idx="156">
                  <c:v>41711</c:v>
                </c:pt>
                <c:pt idx="157">
                  <c:v>41718</c:v>
                </c:pt>
                <c:pt idx="158">
                  <c:v>41725</c:v>
                </c:pt>
                <c:pt idx="159">
                  <c:v>41732</c:v>
                </c:pt>
                <c:pt idx="160">
                  <c:v>41739</c:v>
                </c:pt>
                <c:pt idx="161">
                  <c:v>41753</c:v>
                </c:pt>
                <c:pt idx="162">
                  <c:v>41767</c:v>
                </c:pt>
                <c:pt idx="163">
                  <c:v>41774</c:v>
                </c:pt>
                <c:pt idx="164">
                  <c:v>41781</c:v>
                </c:pt>
                <c:pt idx="165">
                  <c:v>41788</c:v>
                </c:pt>
                <c:pt idx="166">
                  <c:v>41809</c:v>
                </c:pt>
                <c:pt idx="167">
                  <c:v>41816</c:v>
                </c:pt>
                <c:pt idx="168">
                  <c:v>41823</c:v>
                </c:pt>
                <c:pt idx="169">
                  <c:v>41830</c:v>
                </c:pt>
                <c:pt idx="170">
                  <c:v>41837</c:v>
                </c:pt>
                <c:pt idx="171">
                  <c:v>41844</c:v>
                </c:pt>
                <c:pt idx="172">
                  <c:v>41851</c:v>
                </c:pt>
                <c:pt idx="173">
                  <c:v>41858</c:v>
                </c:pt>
                <c:pt idx="174">
                  <c:v>41865</c:v>
                </c:pt>
                <c:pt idx="175">
                  <c:v>41872</c:v>
                </c:pt>
                <c:pt idx="176">
                  <c:v>41879</c:v>
                </c:pt>
                <c:pt idx="177">
                  <c:v>41893</c:v>
                </c:pt>
                <c:pt idx="178">
                  <c:v>41898</c:v>
                </c:pt>
                <c:pt idx="179">
                  <c:v>41905</c:v>
                </c:pt>
                <c:pt idx="180">
                  <c:v>41912</c:v>
                </c:pt>
                <c:pt idx="181">
                  <c:v>41919</c:v>
                </c:pt>
                <c:pt idx="182">
                  <c:v>41926</c:v>
                </c:pt>
                <c:pt idx="183">
                  <c:v>41933</c:v>
                </c:pt>
                <c:pt idx="184">
                  <c:v>41941</c:v>
                </c:pt>
                <c:pt idx="185">
                  <c:v>41947</c:v>
                </c:pt>
                <c:pt idx="186">
                  <c:v>41955</c:v>
                </c:pt>
                <c:pt idx="187">
                  <c:v>41961</c:v>
                </c:pt>
                <c:pt idx="188">
                  <c:v>41968</c:v>
                </c:pt>
                <c:pt idx="189">
                  <c:v>41975</c:v>
                </c:pt>
                <c:pt idx="190">
                  <c:v>41982</c:v>
                </c:pt>
                <c:pt idx="191">
                  <c:v>41989</c:v>
                </c:pt>
                <c:pt idx="192">
                  <c:v>41996</c:v>
                </c:pt>
              </c:numCache>
            </c:numRef>
          </c:xVal>
          <c:yVal>
            <c:numRef>
              <c:f>'Be7'!$F$6:$F$198</c:f>
              <c:numCache>
                <c:formatCode>0.00</c:formatCode>
                <c:ptCount val="193"/>
                <c:pt idx="0">
                  <c:v>4.3735567656118572</c:v>
                </c:pt>
                <c:pt idx="1">
                  <c:v>5.9326644957346817</c:v>
                </c:pt>
                <c:pt idx="2">
                  <c:v>5.8420065610983745</c:v>
                </c:pt>
                <c:pt idx="3">
                  <c:v>5.0902798285952215</c:v>
                </c:pt>
                <c:pt idx="4">
                  <c:v>4.4802249152461471</c:v>
                </c:pt>
                <c:pt idx="5">
                  <c:v>4.0356057553721918</c:v>
                </c:pt>
                <c:pt idx="6">
                  <c:v>5.2229933610479655</c:v>
                </c:pt>
                <c:pt idx="7">
                  <c:v>6.5447021698763566</c:v>
                </c:pt>
                <c:pt idx="8">
                  <c:v>0</c:v>
                </c:pt>
                <c:pt idx="9">
                  <c:v>1.1777381426660061</c:v>
                </c:pt>
                <c:pt idx="10">
                  <c:v>1.9657428280284961</c:v>
                </c:pt>
                <c:pt idx="11">
                  <c:v>2.9118377041552037</c:v>
                </c:pt>
                <c:pt idx="12">
                  <c:v>4.3529065386663151</c:v>
                </c:pt>
                <c:pt idx="13">
                  <c:v>3.5405818852557682</c:v>
                </c:pt>
                <c:pt idx="14">
                  <c:v>0.53191545625016046</c:v>
                </c:pt>
                <c:pt idx="15">
                  <c:v>6.3592471682894232</c:v>
                </c:pt>
                <c:pt idx="16">
                  <c:v>6.3442561559743424</c:v>
                </c:pt>
                <c:pt idx="17">
                  <c:v>8.5046957772199647</c:v>
                </c:pt>
                <c:pt idx="18">
                  <c:v>7.0247594227997725</c:v>
                </c:pt>
                <c:pt idx="19">
                  <c:v>7.7957145816017652</c:v>
                </c:pt>
                <c:pt idx="20">
                  <c:v>8.690959965777461</c:v>
                </c:pt>
                <c:pt idx="21">
                  <c:v>3.3347763274419679</c:v>
                </c:pt>
                <c:pt idx="22">
                  <c:v>2.3290228268423152</c:v>
                </c:pt>
                <c:pt idx="23">
                  <c:v>2.3702919307609998</c:v>
                </c:pt>
                <c:pt idx="24">
                  <c:v>0.89076557636279363</c:v>
                </c:pt>
                <c:pt idx="25">
                  <c:v>2.5959512392898567</c:v>
                </c:pt>
                <c:pt idx="26">
                  <c:v>5.7595322887685043</c:v>
                </c:pt>
                <c:pt idx="27">
                  <c:v>4.9512125279864945</c:v>
                </c:pt>
                <c:pt idx="28">
                  <c:v>3.3349243011059202</c:v>
                </c:pt>
                <c:pt idx="29">
                  <c:v>5.9715054590897374</c:v>
                </c:pt>
                <c:pt idx="30">
                  <c:v>5.8175725751030845</c:v>
                </c:pt>
                <c:pt idx="31">
                  <c:v>6.3678803996704918</c:v>
                </c:pt>
                <c:pt idx="32">
                  <c:v>7.6300641201130519</c:v>
                </c:pt>
                <c:pt idx="33">
                  <c:v>8.1127296576370647</c:v>
                </c:pt>
                <c:pt idx="34">
                  <c:v>4.5742584673019415</c:v>
                </c:pt>
                <c:pt idx="35">
                  <c:v>7.6228884740473299</c:v>
                </c:pt>
                <c:pt idx="36">
                  <c:v>8.4990484360165457</c:v>
                </c:pt>
                <c:pt idx="37">
                  <c:v>5.9453948486482355</c:v>
                </c:pt>
                <c:pt idx="38">
                  <c:v>6.8764170783340095</c:v>
                </c:pt>
                <c:pt idx="39">
                  <c:v>9.4021951316791164</c:v>
                </c:pt>
                <c:pt idx="40">
                  <c:v>6.495439368291466</c:v>
                </c:pt>
                <c:pt idx="41">
                  <c:v>6.1949159265733185</c:v>
                </c:pt>
                <c:pt idx="42">
                  <c:v>8.1187179613794189</c:v>
                </c:pt>
                <c:pt idx="43">
                  <c:v>9.3498412698884508</c:v>
                </c:pt>
                <c:pt idx="44">
                  <c:v>8.5239989097113185</c:v>
                </c:pt>
                <c:pt idx="45">
                  <c:v>6.7499459585303505</c:v>
                </c:pt>
                <c:pt idx="46">
                  <c:v>7.6961493116644384</c:v>
                </c:pt>
                <c:pt idx="47">
                  <c:v>7.5797402713476334</c:v>
                </c:pt>
                <c:pt idx="48">
                  <c:v>5.6453854069289298</c:v>
                </c:pt>
                <c:pt idx="49">
                  <c:v>3.3863858118406798</c:v>
                </c:pt>
                <c:pt idx="50">
                  <c:v>2.5854231444677014</c:v>
                </c:pt>
                <c:pt idx="51">
                  <c:v>4.8794793332584536</c:v>
                </c:pt>
                <c:pt idx="52">
                  <c:v>5.1611973134553955</c:v>
                </c:pt>
                <c:pt idx="53">
                  <c:v>5.2071183499842855</c:v>
                </c:pt>
                <c:pt idx="54">
                  <c:v>2.7435459796148738</c:v>
                </c:pt>
                <c:pt idx="55">
                  <c:v>3.1401008822551053</c:v>
                </c:pt>
                <c:pt idx="56">
                  <c:v>5.4432259963961824</c:v>
                </c:pt>
                <c:pt idx="57">
                  <c:v>5.1149277408772695</c:v>
                </c:pt>
                <c:pt idx="58">
                  <c:v>4.4449212156247784</c:v>
                </c:pt>
                <c:pt idx="59">
                  <c:v>3.9533795991782728</c:v>
                </c:pt>
                <c:pt idx="60">
                  <c:v>4.4709222232371424</c:v>
                </c:pt>
                <c:pt idx="61">
                  <c:v>2.9164707023924352</c:v>
                </c:pt>
                <c:pt idx="62">
                  <c:v>1.6823908858960441</c:v>
                </c:pt>
                <c:pt idx="63">
                  <c:v>2.8805369305361186</c:v>
                </c:pt>
                <c:pt idx="64">
                  <c:v>3.517777048910482</c:v>
                </c:pt>
                <c:pt idx="65">
                  <c:v>2.9159254597104587</c:v>
                </c:pt>
                <c:pt idx="66">
                  <c:v>2.600819646287841</c:v>
                </c:pt>
                <c:pt idx="67">
                  <c:v>2.9215515636958007</c:v>
                </c:pt>
                <c:pt idx="68">
                  <c:v>3.8090900168329855</c:v>
                </c:pt>
                <c:pt idx="69">
                  <c:v>5.8792413539585553</c:v>
                </c:pt>
                <c:pt idx="70">
                  <c:v>4.3909737930405424</c:v>
                </c:pt>
                <c:pt idx="71">
                  <c:v>5.5558903561475645</c:v>
                </c:pt>
                <c:pt idx="72">
                  <c:v>4.3932139657983393</c:v>
                </c:pt>
                <c:pt idx="73">
                  <c:v>4.9507534184005406</c:v>
                </c:pt>
                <c:pt idx="74">
                  <c:v>4.0611978804693774</c:v>
                </c:pt>
                <c:pt idx="75">
                  <c:v>3.5616623328596577</c:v>
                </c:pt>
                <c:pt idx="76">
                  <c:v>2.3070560803608924</c:v>
                </c:pt>
                <c:pt idx="77">
                  <c:v>7.3506503277117545</c:v>
                </c:pt>
                <c:pt idx="78">
                  <c:v>8.1490330660495349</c:v>
                </c:pt>
                <c:pt idx="79">
                  <c:v>5.8031792914524569</c:v>
                </c:pt>
                <c:pt idx="80">
                  <c:v>3.2160791862364766</c:v>
                </c:pt>
                <c:pt idx="81">
                  <c:v>4.3384567314850475</c:v>
                </c:pt>
                <c:pt idx="82">
                  <c:v>6.0429091326275985</c:v>
                </c:pt>
                <c:pt idx="83">
                  <c:v>6.7824945390759854</c:v>
                </c:pt>
                <c:pt idx="84">
                  <c:v>7.066977356675725</c:v>
                </c:pt>
                <c:pt idx="85">
                  <c:v>8.3526871160192613</c:v>
                </c:pt>
                <c:pt idx="86">
                  <c:v>6.6090184418110294</c:v>
                </c:pt>
                <c:pt idx="87">
                  <c:v>8.2118557099517453</c:v>
                </c:pt>
                <c:pt idx="88">
                  <c:v>7.4287846766503742</c:v>
                </c:pt>
                <c:pt idx="89">
                  <c:v>6.5283372539706379</c:v>
                </c:pt>
                <c:pt idx="90">
                  <c:v>7.8048359353713854</c:v>
                </c:pt>
                <c:pt idx="91">
                  <c:v>7.7142201785006517</c:v>
                </c:pt>
                <c:pt idx="92">
                  <c:v>7.2443802170059834</c:v>
                </c:pt>
                <c:pt idx="93">
                  <c:v>7.1186769152385789</c:v>
                </c:pt>
                <c:pt idx="94">
                  <c:v>6.2011141089916979</c:v>
                </c:pt>
                <c:pt idx="95">
                  <c:v>5.9630758691739345</c:v>
                </c:pt>
                <c:pt idx="96">
                  <c:v>4.1520687116320829</c:v>
                </c:pt>
                <c:pt idx="97">
                  <c:v>5.3040947803706011</c:v>
                </c:pt>
                <c:pt idx="98">
                  <c:v>6.0064078249533814</c:v>
                </c:pt>
                <c:pt idx="99">
                  <c:v>5.3111812989897365</c:v>
                </c:pt>
                <c:pt idx="100">
                  <c:v>4.3855568848819075</c:v>
                </c:pt>
                <c:pt idx="101">
                  <c:v>3.6065321450931598</c:v>
                </c:pt>
                <c:pt idx="102">
                  <c:v>3.7702041115792397</c:v>
                </c:pt>
                <c:pt idx="103">
                  <c:v>4.5944341946418499</c:v>
                </c:pt>
                <c:pt idx="104">
                  <c:v>3.0541020863787267</c:v>
                </c:pt>
                <c:pt idx="105">
                  <c:v>3.423676999124373</c:v>
                </c:pt>
                <c:pt idx="106">
                  <c:v>2.9770076578845002</c:v>
                </c:pt>
                <c:pt idx="107">
                  <c:v>3.7886046641113866</c:v>
                </c:pt>
                <c:pt idx="108">
                  <c:v>2.4722975458250342</c:v>
                </c:pt>
                <c:pt idx="109">
                  <c:v>2.0684336161244814</c:v>
                </c:pt>
                <c:pt idx="110">
                  <c:v>1.3751744213848371</c:v>
                </c:pt>
                <c:pt idx="111">
                  <c:v>3.1867498829478493</c:v>
                </c:pt>
                <c:pt idx="112">
                  <c:v>3.0317312039123814</c:v>
                </c:pt>
                <c:pt idx="113">
                  <c:v>2.5005679297914591</c:v>
                </c:pt>
                <c:pt idx="114">
                  <c:v>2.2731442059796412</c:v>
                </c:pt>
                <c:pt idx="115">
                  <c:v>1.2782467289115953</c:v>
                </c:pt>
                <c:pt idx="116">
                  <c:v>1.3187478972564317</c:v>
                </c:pt>
                <c:pt idx="117">
                  <c:v>3.3212074550481177</c:v>
                </c:pt>
                <c:pt idx="118">
                  <c:v>2.7749961335150113</c:v>
                </c:pt>
                <c:pt idx="119">
                  <c:v>2.3327703373494977</c:v>
                </c:pt>
                <c:pt idx="120">
                  <c:v>13.637472987373098</c:v>
                </c:pt>
                <c:pt idx="121">
                  <c:v>6.1972101595023945</c:v>
                </c:pt>
                <c:pt idx="122">
                  <c:v>4.2758459572749681</c:v>
                </c:pt>
                <c:pt idx="123">
                  <c:v>4.3908768428131317</c:v>
                </c:pt>
                <c:pt idx="124">
                  <c:v>3.6213256137244434</c:v>
                </c:pt>
                <c:pt idx="125">
                  <c:v>4.9186731764412954</c:v>
                </c:pt>
                <c:pt idx="126">
                  <c:v>2.1268510919379642</c:v>
                </c:pt>
                <c:pt idx="127">
                  <c:v>5.8536451444837514</c:v>
                </c:pt>
                <c:pt idx="128">
                  <c:v>6.4892137206321179</c:v>
                </c:pt>
                <c:pt idx="129">
                  <c:v>5.355249868882237</c:v>
                </c:pt>
                <c:pt idx="130">
                  <c:v>8.1314000443297605</c:v>
                </c:pt>
                <c:pt idx="131">
                  <c:v>6.1326187688340488</c:v>
                </c:pt>
                <c:pt idx="132">
                  <c:v>5.2343738477489845</c:v>
                </c:pt>
                <c:pt idx="133">
                  <c:v>5.3969068331834356</c:v>
                </c:pt>
                <c:pt idx="134">
                  <c:v>11.543872698504053</c:v>
                </c:pt>
                <c:pt idx="135">
                  <c:v>7.3743127715734644</c:v>
                </c:pt>
                <c:pt idx="136">
                  <c:v>8.0246960077390206</c:v>
                </c:pt>
                <c:pt idx="137">
                  <c:v>4.9559899502538016</c:v>
                </c:pt>
                <c:pt idx="138">
                  <c:v>4.7733747484757885</c:v>
                </c:pt>
                <c:pt idx="139">
                  <c:v>5.3158562591930245</c:v>
                </c:pt>
                <c:pt idx="140">
                  <c:v>3.6802195174981556</c:v>
                </c:pt>
                <c:pt idx="141">
                  <c:v>3.911891822592803</c:v>
                </c:pt>
                <c:pt idx="142">
                  <c:v>4.1975161894677466</c:v>
                </c:pt>
                <c:pt idx="143">
                  <c:v>4.4720213957704553</c:v>
                </c:pt>
                <c:pt idx="144">
                  <c:v>2.8228365493895993</c:v>
                </c:pt>
                <c:pt idx="145">
                  <c:v>4.9369337332467573</c:v>
                </c:pt>
                <c:pt idx="146">
                  <c:v>4.5848076384603775</c:v>
                </c:pt>
                <c:pt idx="147">
                  <c:v>0.49754782875348041</c:v>
                </c:pt>
                <c:pt idx="148">
                  <c:v>2.9731265638707076</c:v>
                </c:pt>
                <c:pt idx="149">
                  <c:v>1.7106619938862626</c:v>
                </c:pt>
                <c:pt idx="150">
                  <c:v>2.3468449977675228</c:v>
                </c:pt>
                <c:pt idx="151">
                  <c:v>3.6406190336354931</c:v>
                </c:pt>
                <c:pt idx="152">
                  <c:v>1.66928735605207</c:v>
                </c:pt>
                <c:pt idx="153">
                  <c:v>3.0245728179715212</c:v>
                </c:pt>
                <c:pt idx="154">
                  <c:v>1.2862635243922074</c:v>
                </c:pt>
                <c:pt idx="155">
                  <c:v>2.1215178727908612</c:v>
                </c:pt>
                <c:pt idx="156">
                  <c:v>3.8009773290256779</c:v>
                </c:pt>
                <c:pt idx="157">
                  <c:v>3.3199846775037187</c:v>
                </c:pt>
                <c:pt idx="158">
                  <c:v>4.2229759970736875</c:v>
                </c:pt>
                <c:pt idx="159">
                  <c:v>1.7867306173251163</c:v>
                </c:pt>
                <c:pt idx="160">
                  <c:v>3.9667631557897347</c:v>
                </c:pt>
                <c:pt idx="161">
                  <c:v>2.9251888700076942</c:v>
                </c:pt>
                <c:pt idx="162">
                  <c:v>2.7089333016146049</c:v>
                </c:pt>
                <c:pt idx="163">
                  <c:v>3.1317430058482167</c:v>
                </c:pt>
                <c:pt idx="164">
                  <c:v>6.4070259140875736</c:v>
                </c:pt>
                <c:pt idx="165">
                  <c:v>3.2334385141173212</c:v>
                </c:pt>
                <c:pt idx="166">
                  <c:v>5.4665460312836434</c:v>
                </c:pt>
                <c:pt idx="167">
                  <c:v>6.7201555971518845</c:v>
                </c:pt>
                <c:pt idx="168">
                  <c:v>4.1059709312950847</c:v>
                </c:pt>
                <c:pt idx="169">
                  <c:v>3.5143466474064242</c:v>
                </c:pt>
                <c:pt idx="170">
                  <c:v>5.8147510228828789</c:v>
                </c:pt>
                <c:pt idx="171">
                  <c:v>5.671928913197263</c:v>
                </c:pt>
                <c:pt idx="172">
                  <c:v>5.3894288225290392</c:v>
                </c:pt>
                <c:pt idx="173">
                  <c:v>8.1434548997806768</c:v>
                </c:pt>
                <c:pt idx="174">
                  <c:v>5.7289491631182985</c:v>
                </c:pt>
                <c:pt idx="175">
                  <c:v>3.8775253571877499</c:v>
                </c:pt>
                <c:pt idx="176">
                  <c:v>4.6537755090462438</c:v>
                </c:pt>
                <c:pt idx="177">
                  <c:v>6.3989738776142255</c:v>
                </c:pt>
                <c:pt idx="178">
                  <c:v>5.4329988860920624</c:v>
                </c:pt>
                <c:pt idx="179">
                  <c:v>1.8572820032765684</c:v>
                </c:pt>
                <c:pt idx="180">
                  <c:v>6.7097087727506466</c:v>
                </c:pt>
                <c:pt idx="181">
                  <c:v>4.6402697704893114</c:v>
                </c:pt>
                <c:pt idx="182">
                  <c:v>5.4889773232832919</c:v>
                </c:pt>
                <c:pt idx="183">
                  <c:v>1.1573413271597492</c:v>
                </c:pt>
                <c:pt idx="184">
                  <c:v>3.9897257845244951</c:v>
                </c:pt>
                <c:pt idx="185">
                  <c:v>5.2803030723754683</c:v>
                </c:pt>
                <c:pt idx="186">
                  <c:v>2.796853719935386</c:v>
                </c:pt>
                <c:pt idx="187">
                  <c:v>1.1279539202081121</c:v>
                </c:pt>
                <c:pt idx="188">
                  <c:v>3.2086235468635267</c:v>
                </c:pt>
                <c:pt idx="189">
                  <c:v>2.8491454306112503</c:v>
                </c:pt>
                <c:pt idx="190">
                  <c:v>1.8364251696184366</c:v>
                </c:pt>
                <c:pt idx="191">
                  <c:v>3.7264410831690578</c:v>
                </c:pt>
                <c:pt idx="192">
                  <c:v>5.0748416620926964</c:v>
                </c:pt>
              </c:numCache>
            </c:numRef>
          </c:yVal>
          <c:smooth val="1"/>
        </c:ser>
        <c:axId val="53908992"/>
        <c:axId val="53898624"/>
      </c:scatterChart>
      <c:valAx>
        <c:axId val="53882240"/>
        <c:scaling>
          <c:orientation val="minMax"/>
          <c:max val="42050"/>
          <c:min val="406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  <a:endParaRPr lang="el-GR"/>
              </a:p>
            </c:rich>
          </c:tx>
          <c:layout/>
        </c:title>
        <c:numFmt formatCode="[$-409]mmm\-yy;@" sourceLinked="0"/>
        <c:tickLblPos val="nextTo"/>
        <c:spPr>
          <a:ln w="25400">
            <a:solidFill>
              <a:schemeClr val="tx1"/>
            </a:solidFill>
          </a:ln>
        </c:spPr>
        <c:crossAx val="53896704"/>
        <c:crosses val="autoZero"/>
        <c:crossBetween val="midCat"/>
      </c:valAx>
      <c:valAx>
        <c:axId val="538967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RH%</a:t>
                </a:r>
                <a:endParaRPr lang="el-GR"/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53882240"/>
        <c:crosses val="autoZero"/>
        <c:crossBetween val="midCat"/>
      </c:valAx>
      <c:valAx>
        <c:axId val="53898624"/>
        <c:scaling>
          <c:orientation val="minMax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mBq/m3</a:t>
                </a:r>
                <a:endParaRPr lang="el-GR"/>
              </a:p>
            </c:rich>
          </c:tx>
          <c:layout/>
        </c:title>
        <c:numFmt formatCode="0.00" sourceLinked="1"/>
        <c:tickLblPos val="nextTo"/>
        <c:spPr>
          <a:ln w="25400">
            <a:solidFill>
              <a:schemeClr val="tx1"/>
            </a:solidFill>
          </a:ln>
        </c:spPr>
        <c:crossAx val="53908992"/>
        <c:crosses val="max"/>
        <c:crossBetween val="midCat"/>
      </c:valAx>
      <c:valAx>
        <c:axId val="53908992"/>
        <c:scaling>
          <c:orientation val="minMax"/>
        </c:scaling>
        <c:delete val="1"/>
        <c:axPos val="b"/>
        <c:numFmt formatCode="d/m/yyyy" sourceLinked="1"/>
        <c:tickLblPos val="none"/>
        <c:crossAx val="538986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264522896148814E-2"/>
          <c:y val="4.6054553609269746E-3"/>
          <c:w val="0.20289902429141859"/>
          <c:h val="0.19712938641738251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b="1"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n-US" baseline="30000"/>
              <a:t>7</a:t>
            </a:r>
            <a:r>
              <a:rPr lang="en-US"/>
              <a:t>Be</a:t>
            </a:r>
            <a:r>
              <a:rPr lang="en-US" baseline="0"/>
              <a:t> Vs </a:t>
            </a:r>
            <a:r>
              <a:rPr lang="en-US"/>
              <a:t>precipitation</a:t>
            </a:r>
          </a:p>
        </c:rich>
      </c:tx>
      <c:layout>
        <c:manualLayout>
          <c:xMode val="edge"/>
          <c:yMode val="edge"/>
          <c:x val="0.38527618060652646"/>
          <c:y val="3.5786548455616561E-4"/>
        </c:manualLayout>
      </c:layout>
    </c:title>
    <c:plotArea>
      <c:layout>
        <c:manualLayout>
          <c:layoutTarget val="inner"/>
          <c:xMode val="edge"/>
          <c:yMode val="edge"/>
          <c:x val="7.3516763164748686E-2"/>
          <c:y val="7.2901711877356112E-2"/>
          <c:w val="0.85236271561811894"/>
          <c:h val="0.75541205954210011"/>
        </c:manualLayout>
      </c:layout>
      <c:scatterChart>
        <c:scatterStyle val="smoothMarker"/>
        <c:ser>
          <c:idx val="0"/>
          <c:order val="0"/>
          <c:tx>
            <c:v>rainfall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'Be7'!$D$6:$D$198</c:f>
              <c:numCache>
                <c:formatCode>d/m/yyyy</c:formatCode>
                <c:ptCount val="193"/>
                <c:pt idx="0">
                  <c:v>40625</c:v>
                </c:pt>
                <c:pt idx="1">
                  <c:v>40626</c:v>
                </c:pt>
                <c:pt idx="2">
                  <c:v>40627</c:v>
                </c:pt>
                <c:pt idx="3">
                  <c:v>40628</c:v>
                </c:pt>
                <c:pt idx="4">
                  <c:v>40629</c:v>
                </c:pt>
                <c:pt idx="5">
                  <c:v>40630</c:v>
                </c:pt>
                <c:pt idx="6">
                  <c:v>40631</c:v>
                </c:pt>
                <c:pt idx="7">
                  <c:v>40632</c:v>
                </c:pt>
                <c:pt idx="8">
                  <c:v>40633</c:v>
                </c:pt>
                <c:pt idx="9">
                  <c:v>40634</c:v>
                </c:pt>
                <c:pt idx="10">
                  <c:v>40635</c:v>
                </c:pt>
                <c:pt idx="11">
                  <c:v>40636</c:v>
                </c:pt>
                <c:pt idx="12">
                  <c:v>40637</c:v>
                </c:pt>
                <c:pt idx="13">
                  <c:v>40638</c:v>
                </c:pt>
                <c:pt idx="14">
                  <c:v>40639</c:v>
                </c:pt>
                <c:pt idx="15">
                  <c:v>40640</c:v>
                </c:pt>
                <c:pt idx="16">
                  <c:v>40641</c:v>
                </c:pt>
                <c:pt idx="17">
                  <c:v>40642</c:v>
                </c:pt>
                <c:pt idx="18">
                  <c:v>40643</c:v>
                </c:pt>
                <c:pt idx="19">
                  <c:v>40644</c:v>
                </c:pt>
                <c:pt idx="20">
                  <c:v>40645</c:v>
                </c:pt>
                <c:pt idx="21">
                  <c:v>40646</c:v>
                </c:pt>
                <c:pt idx="22">
                  <c:v>40647</c:v>
                </c:pt>
                <c:pt idx="23">
                  <c:v>40648</c:v>
                </c:pt>
                <c:pt idx="24">
                  <c:v>40650</c:v>
                </c:pt>
                <c:pt idx="25">
                  <c:v>40651</c:v>
                </c:pt>
                <c:pt idx="26">
                  <c:v>40653</c:v>
                </c:pt>
                <c:pt idx="27">
                  <c:v>40659</c:v>
                </c:pt>
                <c:pt idx="28">
                  <c:v>40662</c:v>
                </c:pt>
                <c:pt idx="29">
                  <c:v>40668</c:v>
                </c:pt>
                <c:pt idx="30">
                  <c:v>40675</c:v>
                </c:pt>
                <c:pt idx="31">
                  <c:v>40682</c:v>
                </c:pt>
                <c:pt idx="32">
                  <c:v>40689</c:v>
                </c:pt>
                <c:pt idx="33">
                  <c:v>40696</c:v>
                </c:pt>
                <c:pt idx="34">
                  <c:v>40704</c:v>
                </c:pt>
                <c:pt idx="35">
                  <c:v>40710</c:v>
                </c:pt>
                <c:pt idx="36">
                  <c:v>40717</c:v>
                </c:pt>
                <c:pt idx="37">
                  <c:v>40724</c:v>
                </c:pt>
                <c:pt idx="38">
                  <c:v>40731</c:v>
                </c:pt>
                <c:pt idx="39">
                  <c:v>40738</c:v>
                </c:pt>
                <c:pt idx="40">
                  <c:v>40745</c:v>
                </c:pt>
                <c:pt idx="41">
                  <c:v>40752</c:v>
                </c:pt>
                <c:pt idx="42">
                  <c:v>40773</c:v>
                </c:pt>
                <c:pt idx="43">
                  <c:v>40780</c:v>
                </c:pt>
                <c:pt idx="44">
                  <c:v>40787</c:v>
                </c:pt>
                <c:pt idx="45">
                  <c:v>40794</c:v>
                </c:pt>
                <c:pt idx="46">
                  <c:v>40801</c:v>
                </c:pt>
                <c:pt idx="47">
                  <c:v>40808</c:v>
                </c:pt>
                <c:pt idx="48">
                  <c:v>40815</c:v>
                </c:pt>
                <c:pt idx="49">
                  <c:v>40822</c:v>
                </c:pt>
                <c:pt idx="50">
                  <c:v>40829</c:v>
                </c:pt>
                <c:pt idx="51">
                  <c:v>40837</c:v>
                </c:pt>
                <c:pt idx="52">
                  <c:v>40843</c:v>
                </c:pt>
                <c:pt idx="53">
                  <c:v>40850</c:v>
                </c:pt>
                <c:pt idx="54">
                  <c:v>40857</c:v>
                </c:pt>
                <c:pt idx="55">
                  <c:v>40861</c:v>
                </c:pt>
                <c:pt idx="56">
                  <c:v>40864</c:v>
                </c:pt>
                <c:pt idx="57">
                  <c:v>40871</c:v>
                </c:pt>
                <c:pt idx="58">
                  <c:v>40878</c:v>
                </c:pt>
                <c:pt idx="59">
                  <c:v>40885</c:v>
                </c:pt>
                <c:pt idx="60">
                  <c:v>40892</c:v>
                </c:pt>
                <c:pt idx="61">
                  <c:v>40899</c:v>
                </c:pt>
                <c:pt idx="62">
                  <c:v>40913</c:v>
                </c:pt>
                <c:pt idx="63">
                  <c:v>40920</c:v>
                </c:pt>
                <c:pt idx="64">
                  <c:v>40927</c:v>
                </c:pt>
                <c:pt idx="65">
                  <c:v>40934</c:v>
                </c:pt>
                <c:pt idx="66">
                  <c:v>40941</c:v>
                </c:pt>
                <c:pt idx="67">
                  <c:v>40948</c:v>
                </c:pt>
                <c:pt idx="68">
                  <c:v>40955</c:v>
                </c:pt>
                <c:pt idx="69">
                  <c:v>40970</c:v>
                </c:pt>
                <c:pt idx="70">
                  <c:v>40976</c:v>
                </c:pt>
                <c:pt idx="71">
                  <c:v>40983</c:v>
                </c:pt>
                <c:pt idx="72">
                  <c:v>40990</c:v>
                </c:pt>
                <c:pt idx="73">
                  <c:v>40997</c:v>
                </c:pt>
                <c:pt idx="74">
                  <c:v>41004</c:v>
                </c:pt>
                <c:pt idx="75">
                  <c:v>41011</c:v>
                </c:pt>
                <c:pt idx="76">
                  <c:v>41018</c:v>
                </c:pt>
                <c:pt idx="77">
                  <c:v>41025</c:v>
                </c:pt>
                <c:pt idx="78">
                  <c:v>41032</c:v>
                </c:pt>
                <c:pt idx="79">
                  <c:v>41039</c:v>
                </c:pt>
                <c:pt idx="80">
                  <c:v>41046</c:v>
                </c:pt>
                <c:pt idx="81">
                  <c:v>41053</c:v>
                </c:pt>
                <c:pt idx="82">
                  <c:v>41060</c:v>
                </c:pt>
                <c:pt idx="83">
                  <c:v>41067</c:v>
                </c:pt>
                <c:pt idx="84">
                  <c:v>41074</c:v>
                </c:pt>
                <c:pt idx="85">
                  <c:v>41081</c:v>
                </c:pt>
                <c:pt idx="86">
                  <c:v>41088</c:v>
                </c:pt>
                <c:pt idx="87">
                  <c:v>41095</c:v>
                </c:pt>
                <c:pt idx="88">
                  <c:v>41102</c:v>
                </c:pt>
                <c:pt idx="89">
                  <c:v>41109</c:v>
                </c:pt>
                <c:pt idx="90">
                  <c:v>41116</c:v>
                </c:pt>
                <c:pt idx="91">
                  <c:v>41123</c:v>
                </c:pt>
                <c:pt idx="92">
                  <c:v>41137</c:v>
                </c:pt>
                <c:pt idx="93">
                  <c:v>41144</c:v>
                </c:pt>
                <c:pt idx="94">
                  <c:v>41151</c:v>
                </c:pt>
                <c:pt idx="95">
                  <c:v>41158</c:v>
                </c:pt>
                <c:pt idx="96">
                  <c:v>41165</c:v>
                </c:pt>
                <c:pt idx="97">
                  <c:v>41172</c:v>
                </c:pt>
                <c:pt idx="98">
                  <c:v>41179</c:v>
                </c:pt>
                <c:pt idx="99">
                  <c:v>41186</c:v>
                </c:pt>
                <c:pt idx="100">
                  <c:v>41193</c:v>
                </c:pt>
                <c:pt idx="101">
                  <c:v>41200</c:v>
                </c:pt>
                <c:pt idx="102">
                  <c:v>41207</c:v>
                </c:pt>
                <c:pt idx="103">
                  <c:v>41214</c:v>
                </c:pt>
                <c:pt idx="104">
                  <c:v>41221</c:v>
                </c:pt>
                <c:pt idx="105">
                  <c:v>41227</c:v>
                </c:pt>
                <c:pt idx="106">
                  <c:v>41235</c:v>
                </c:pt>
                <c:pt idx="107">
                  <c:v>41242</c:v>
                </c:pt>
                <c:pt idx="108">
                  <c:v>41249</c:v>
                </c:pt>
                <c:pt idx="109">
                  <c:v>41256</c:v>
                </c:pt>
                <c:pt idx="110">
                  <c:v>41263</c:v>
                </c:pt>
                <c:pt idx="111">
                  <c:v>41277</c:v>
                </c:pt>
                <c:pt idx="112">
                  <c:v>41284</c:v>
                </c:pt>
                <c:pt idx="113">
                  <c:v>41290</c:v>
                </c:pt>
                <c:pt idx="114">
                  <c:v>41298</c:v>
                </c:pt>
                <c:pt idx="115">
                  <c:v>41306</c:v>
                </c:pt>
                <c:pt idx="116">
                  <c:v>41316</c:v>
                </c:pt>
                <c:pt idx="117">
                  <c:v>41331</c:v>
                </c:pt>
                <c:pt idx="118">
                  <c:v>41352</c:v>
                </c:pt>
                <c:pt idx="119">
                  <c:v>41373</c:v>
                </c:pt>
                <c:pt idx="120">
                  <c:v>41382</c:v>
                </c:pt>
                <c:pt idx="121">
                  <c:v>41390</c:v>
                </c:pt>
                <c:pt idx="122">
                  <c:v>41403</c:v>
                </c:pt>
                <c:pt idx="123">
                  <c:v>41410</c:v>
                </c:pt>
                <c:pt idx="124">
                  <c:v>41411</c:v>
                </c:pt>
                <c:pt idx="125">
                  <c:v>41417</c:v>
                </c:pt>
                <c:pt idx="126">
                  <c:v>41431</c:v>
                </c:pt>
                <c:pt idx="127">
                  <c:v>41438</c:v>
                </c:pt>
                <c:pt idx="128">
                  <c:v>41445</c:v>
                </c:pt>
                <c:pt idx="129">
                  <c:v>41452</c:v>
                </c:pt>
                <c:pt idx="130">
                  <c:v>41459</c:v>
                </c:pt>
                <c:pt idx="131">
                  <c:v>41466</c:v>
                </c:pt>
                <c:pt idx="132">
                  <c:v>41473</c:v>
                </c:pt>
                <c:pt idx="133">
                  <c:v>41480</c:v>
                </c:pt>
                <c:pt idx="134">
                  <c:v>41487</c:v>
                </c:pt>
                <c:pt idx="135">
                  <c:v>41494</c:v>
                </c:pt>
                <c:pt idx="136">
                  <c:v>41508</c:v>
                </c:pt>
                <c:pt idx="137">
                  <c:v>41515</c:v>
                </c:pt>
                <c:pt idx="138">
                  <c:v>41522</c:v>
                </c:pt>
                <c:pt idx="139">
                  <c:v>41529</c:v>
                </c:pt>
                <c:pt idx="140">
                  <c:v>41536</c:v>
                </c:pt>
                <c:pt idx="141">
                  <c:v>41543</c:v>
                </c:pt>
                <c:pt idx="142">
                  <c:v>41550</c:v>
                </c:pt>
                <c:pt idx="143">
                  <c:v>41557</c:v>
                </c:pt>
                <c:pt idx="144">
                  <c:v>41564</c:v>
                </c:pt>
                <c:pt idx="145">
                  <c:v>41571</c:v>
                </c:pt>
                <c:pt idx="146">
                  <c:v>41578</c:v>
                </c:pt>
                <c:pt idx="147">
                  <c:v>41585</c:v>
                </c:pt>
                <c:pt idx="148">
                  <c:v>41652</c:v>
                </c:pt>
                <c:pt idx="149">
                  <c:v>41663</c:v>
                </c:pt>
                <c:pt idx="150">
                  <c:v>41669</c:v>
                </c:pt>
                <c:pt idx="151">
                  <c:v>41676</c:v>
                </c:pt>
                <c:pt idx="152">
                  <c:v>41683</c:v>
                </c:pt>
                <c:pt idx="153">
                  <c:v>41690</c:v>
                </c:pt>
                <c:pt idx="154">
                  <c:v>41697</c:v>
                </c:pt>
                <c:pt idx="155">
                  <c:v>41704</c:v>
                </c:pt>
                <c:pt idx="156">
                  <c:v>41711</c:v>
                </c:pt>
                <c:pt idx="157">
                  <c:v>41718</c:v>
                </c:pt>
                <c:pt idx="158">
                  <c:v>41725</c:v>
                </c:pt>
                <c:pt idx="159">
                  <c:v>41732</c:v>
                </c:pt>
                <c:pt idx="160">
                  <c:v>41739</c:v>
                </c:pt>
                <c:pt idx="161">
                  <c:v>41753</c:v>
                </c:pt>
                <c:pt idx="162">
                  <c:v>41767</c:v>
                </c:pt>
                <c:pt idx="163">
                  <c:v>41774</c:v>
                </c:pt>
                <c:pt idx="164">
                  <c:v>41781</c:v>
                </c:pt>
                <c:pt idx="165">
                  <c:v>41788</c:v>
                </c:pt>
                <c:pt idx="166">
                  <c:v>41809</c:v>
                </c:pt>
                <c:pt idx="167">
                  <c:v>41816</c:v>
                </c:pt>
                <c:pt idx="168">
                  <c:v>41823</c:v>
                </c:pt>
                <c:pt idx="169">
                  <c:v>41830</c:v>
                </c:pt>
                <c:pt idx="170">
                  <c:v>41837</c:v>
                </c:pt>
                <c:pt idx="171">
                  <c:v>41844</c:v>
                </c:pt>
                <c:pt idx="172">
                  <c:v>41851</c:v>
                </c:pt>
                <c:pt idx="173">
                  <c:v>41858</c:v>
                </c:pt>
                <c:pt idx="174">
                  <c:v>41865</c:v>
                </c:pt>
                <c:pt idx="175">
                  <c:v>41872</c:v>
                </c:pt>
                <c:pt idx="176">
                  <c:v>41879</c:v>
                </c:pt>
                <c:pt idx="177">
                  <c:v>41893</c:v>
                </c:pt>
                <c:pt idx="178">
                  <c:v>41898</c:v>
                </c:pt>
                <c:pt idx="179">
                  <c:v>41905</c:v>
                </c:pt>
                <c:pt idx="180">
                  <c:v>41912</c:v>
                </c:pt>
                <c:pt idx="181">
                  <c:v>41919</c:v>
                </c:pt>
                <c:pt idx="182">
                  <c:v>41926</c:v>
                </c:pt>
                <c:pt idx="183">
                  <c:v>41933</c:v>
                </c:pt>
                <c:pt idx="184">
                  <c:v>41941</c:v>
                </c:pt>
                <c:pt idx="185">
                  <c:v>41947</c:v>
                </c:pt>
                <c:pt idx="186">
                  <c:v>41955</c:v>
                </c:pt>
                <c:pt idx="187">
                  <c:v>41961</c:v>
                </c:pt>
                <c:pt idx="188">
                  <c:v>41968</c:v>
                </c:pt>
                <c:pt idx="189">
                  <c:v>41975</c:v>
                </c:pt>
                <c:pt idx="190">
                  <c:v>41982</c:v>
                </c:pt>
                <c:pt idx="191">
                  <c:v>41989</c:v>
                </c:pt>
                <c:pt idx="192">
                  <c:v>41996</c:v>
                </c:pt>
              </c:numCache>
            </c:numRef>
          </c:xVal>
          <c:yVal>
            <c:numRef>
              <c:f>'Be7'!$J$6:$J$198</c:f>
              <c:numCache>
                <c:formatCode>General</c:formatCode>
                <c:ptCount val="1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4.1666666666666683E-3</c:v>
                </c:pt>
                <c:pt idx="6">
                  <c:v>4.1666666666666683E-3</c:v>
                </c:pt>
                <c:pt idx="7">
                  <c:v>0.20833333333333406</c:v>
                </c:pt>
                <c:pt idx="8">
                  <c:v>0.38333333333333336</c:v>
                </c:pt>
                <c:pt idx="9">
                  <c:v>0.19583333333333341</c:v>
                </c:pt>
                <c:pt idx="10">
                  <c:v>2.2916666666666672E-2</c:v>
                </c:pt>
                <c:pt idx="11">
                  <c:v>2.0833333333333463E-3</c:v>
                </c:pt>
                <c:pt idx="12">
                  <c:v>2.0833333333333463E-3</c:v>
                </c:pt>
                <c:pt idx="13">
                  <c:v>2.0833333333333463E-3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2.0833333333333463E-3</c:v>
                </c:pt>
                <c:pt idx="22">
                  <c:v>2.0833333333333463E-3</c:v>
                </c:pt>
                <c:pt idx="23">
                  <c:v>0.15694444444444622</c:v>
                </c:pt>
                <c:pt idx="24">
                  <c:v>0.19375000000000001</c:v>
                </c:pt>
                <c:pt idx="25">
                  <c:v>0</c:v>
                </c:pt>
                <c:pt idx="26">
                  <c:v>5.2380952380952375E-2</c:v>
                </c:pt>
                <c:pt idx="27">
                  <c:v>0.41917808219178082</c:v>
                </c:pt>
                <c:pt idx="28">
                  <c:v>0.19702380952380955</c:v>
                </c:pt>
                <c:pt idx="29">
                  <c:v>0.16165803108808288</c:v>
                </c:pt>
                <c:pt idx="30">
                  <c:v>1.6666666666666701E-2</c:v>
                </c:pt>
                <c:pt idx="31">
                  <c:v>3.0208333333333351E-2</c:v>
                </c:pt>
                <c:pt idx="32">
                  <c:v>1.3989637305699482E-2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3.6458333333333412E-3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1.8452380952380953E-2</c:v>
                </c:pt>
                <c:pt idx="44">
                  <c:v>0</c:v>
                </c:pt>
                <c:pt idx="45">
                  <c:v>0</c:v>
                </c:pt>
                <c:pt idx="46">
                  <c:v>1.6666666666666701E-2</c:v>
                </c:pt>
                <c:pt idx="47">
                  <c:v>0</c:v>
                </c:pt>
                <c:pt idx="48">
                  <c:v>0</c:v>
                </c:pt>
                <c:pt idx="49">
                  <c:v>0.11036269430051814</c:v>
                </c:pt>
                <c:pt idx="50">
                  <c:v>2.343750000000001E-2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6.6666666666666714E-3</c:v>
                </c:pt>
                <c:pt idx="55">
                  <c:v>8.3333333333333367E-3</c:v>
                </c:pt>
                <c:pt idx="56">
                  <c:v>0</c:v>
                </c:pt>
                <c:pt idx="57">
                  <c:v>0</c:v>
                </c:pt>
                <c:pt idx="58">
                  <c:v>5.2083333333333755E-3</c:v>
                </c:pt>
                <c:pt idx="59">
                  <c:v>0</c:v>
                </c:pt>
                <c:pt idx="60">
                  <c:v>2.0833333333333412E-2</c:v>
                </c:pt>
                <c:pt idx="61">
                  <c:v>0</c:v>
                </c:pt>
                <c:pt idx="62">
                  <c:v>0</c:v>
                </c:pt>
                <c:pt idx="63">
                  <c:v>1.139896373056995E-2</c:v>
                </c:pt>
                <c:pt idx="64">
                  <c:v>4.2735042735042774E-3</c:v>
                </c:pt>
                <c:pt idx="65">
                  <c:v>3.3783783783783812E-3</c:v>
                </c:pt>
                <c:pt idx="66">
                  <c:v>3.1250000000000106E-3</c:v>
                </c:pt>
                <c:pt idx="67">
                  <c:v>0</c:v>
                </c:pt>
                <c:pt idx="68">
                  <c:v>2.0833333333333463E-3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2.6041666666666827E-2</c:v>
                </c:pt>
                <c:pt idx="74">
                  <c:v>2.8124999999999987E-2</c:v>
                </c:pt>
                <c:pt idx="75">
                  <c:v>0.10052083333333336</c:v>
                </c:pt>
                <c:pt idx="76">
                  <c:v>0</c:v>
                </c:pt>
                <c:pt idx="77">
                  <c:v>1.1858974358974345E-2</c:v>
                </c:pt>
                <c:pt idx="78">
                  <c:v>0</c:v>
                </c:pt>
                <c:pt idx="79">
                  <c:v>1.6666666666666701E-2</c:v>
                </c:pt>
                <c:pt idx="80">
                  <c:v>5.0520833333333334E-2</c:v>
                </c:pt>
                <c:pt idx="81">
                  <c:v>6.2500000000000134E-3</c:v>
                </c:pt>
                <c:pt idx="82">
                  <c:v>0</c:v>
                </c:pt>
                <c:pt idx="83">
                  <c:v>0</c:v>
                </c:pt>
                <c:pt idx="84">
                  <c:v>1.1458333333333341E-2</c:v>
                </c:pt>
                <c:pt idx="85">
                  <c:v>9.8958333333334109E-3</c:v>
                </c:pt>
                <c:pt idx="86">
                  <c:v>0</c:v>
                </c:pt>
                <c:pt idx="87">
                  <c:v>0</c:v>
                </c:pt>
                <c:pt idx="88">
                  <c:v>2.4870466321243546E-2</c:v>
                </c:pt>
                <c:pt idx="89">
                  <c:v>0</c:v>
                </c:pt>
                <c:pt idx="90">
                  <c:v>0</c:v>
                </c:pt>
                <c:pt idx="91">
                  <c:v>1.1080332409972341E-3</c:v>
                </c:pt>
                <c:pt idx="92">
                  <c:v>0</c:v>
                </c:pt>
                <c:pt idx="93">
                  <c:v>0</c:v>
                </c:pt>
                <c:pt idx="94">
                  <c:v>3.6458333333333412E-3</c:v>
                </c:pt>
                <c:pt idx="95">
                  <c:v>3.6458333333333412E-3</c:v>
                </c:pt>
                <c:pt idx="96">
                  <c:v>6.2500000000000134E-3</c:v>
                </c:pt>
                <c:pt idx="97">
                  <c:v>5.2083333333333853E-4</c:v>
                </c:pt>
                <c:pt idx="98">
                  <c:v>2.6041666666666852E-3</c:v>
                </c:pt>
                <c:pt idx="99">
                  <c:v>1.0416666666666667E-3</c:v>
                </c:pt>
                <c:pt idx="100">
                  <c:v>4.1666666666666683E-3</c:v>
                </c:pt>
                <c:pt idx="101">
                  <c:v>3.1088082901554411E-3</c:v>
                </c:pt>
                <c:pt idx="102">
                  <c:v>2.2395833333333341E-2</c:v>
                </c:pt>
                <c:pt idx="103">
                  <c:v>0.18645833333333453</c:v>
                </c:pt>
                <c:pt idx="104">
                  <c:v>5.1785714285714282E-2</c:v>
                </c:pt>
                <c:pt idx="105">
                  <c:v>0.2194444444444463</c:v>
                </c:pt>
                <c:pt idx="106">
                  <c:v>0.2088541666666667</c:v>
                </c:pt>
                <c:pt idx="107">
                  <c:v>0.33385416666666951</c:v>
                </c:pt>
                <c:pt idx="108">
                  <c:v>8.8020833333333992E-2</c:v>
                </c:pt>
                <c:pt idx="109">
                  <c:v>0.10989583333333362</c:v>
                </c:pt>
                <c:pt idx="110">
                  <c:v>0.22388888888888875</c:v>
                </c:pt>
                <c:pt idx="111">
                  <c:v>2.0833333333333412E-2</c:v>
                </c:pt>
                <c:pt idx="112">
                  <c:v>0.18802083333333341</c:v>
                </c:pt>
                <c:pt idx="113">
                  <c:v>0.23437500000000011</c:v>
                </c:pt>
                <c:pt idx="114">
                  <c:v>0.2609375000000001</c:v>
                </c:pt>
                <c:pt idx="115">
                  <c:v>0</c:v>
                </c:pt>
                <c:pt idx="116">
                  <c:v>0.4208333333333335</c:v>
                </c:pt>
                <c:pt idx="117">
                  <c:v>3.7037037037037056E-2</c:v>
                </c:pt>
                <c:pt idx="118">
                  <c:v>9.0452261306532746E-3</c:v>
                </c:pt>
                <c:pt idx="119">
                  <c:v>1.0471204188481676E-2</c:v>
                </c:pt>
                <c:pt idx="120">
                  <c:v>2.1276595744680856E-3</c:v>
                </c:pt>
                <c:pt idx="121">
                  <c:v>2.2177419354838707E-2</c:v>
                </c:pt>
                <c:pt idx="122">
                  <c:v>5.6249999999999946E-2</c:v>
                </c:pt>
                <c:pt idx="123">
                  <c:v>2.0408163265306202E-3</c:v>
                </c:pt>
                <c:pt idx="124">
                  <c:v>1.1904761904761967E-3</c:v>
                </c:pt>
                <c:pt idx="125">
                  <c:v>5.2083333333333853E-4</c:v>
                </c:pt>
                <c:pt idx="126">
                  <c:v>0.10208333333333336</c:v>
                </c:pt>
                <c:pt idx="127">
                  <c:v>8.854166666666741E-3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3.7878787878788101E-4</c:v>
                </c:pt>
                <c:pt idx="141">
                  <c:v>7.1354166666666649E-2</c:v>
                </c:pt>
                <c:pt idx="142">
                  <c:v>2.6041666666666814E-2</c:v>
                </c:pt>
                <c:pt idx="143">
                  <c:v>4.4270833333333412E-2</c:v>
                </c:pt>
                <c:pt idx="144">
                  <c:v>8.3333333333333367E-3</c:v>
                </c:pt>
                <c:pt idx="145">
                  <c:v>0</c:v>
                </c:pt>
                <c:pt idx="146">
                  <c:v>0.22343750000000001</c:v>
                </c:pt>
                <c:pt idx="147">
                  <c:v>0.2682291666666668</c:v>
                </c:pt>
                <c:pt idx="148">
                  <c:v>1.9791666666666721E-2</c:v>
                </c:pt>
                <c:pt idx="149">
                  <c:v>0.56726190476190186</c:v>
                </c:pt>
                <c:pt idx="150">
                  <c:v>5.9375000000000004E-2</c:v>
                </c:pt>
                <c:pt idx="151">
                  <c:v>9.8958333333334023E-2</c:v>
                </c:pt>
                <c:pt idx="152">
                  <c:v>1.0416666666666667E-3</c:v>
                </c:pt>
                <c:pt idx="153">
                  <c:v>4.6875000000000007E-3</c:v>
                </c:pt>
                <c:pt idx="154">
                  <c:v>0.33020833333333388</c:v>
                </c:pt>
                <c:pt idx="155">
                  <c:v>6.0937500000000012E-2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0.15156250000000021</c:v>
                </c:pt>
                <c:pt idx="160">
                  <c:v>3.8333333333333351E-2</c:v>
                </c:pt>
                <c:pt idx="161">
                  <c:v>9.6666666666667331E-2</c:v>
                </c:pt>
                <c:pt idx="162">
                  <c:v>0</c:v>
                </c:pt>
                <c:pt idx="163">
                  <c:v>1.0416666666666667E-3</c:v>
                </c:pt>
                <c:pt idx="164">
                  <c:v>5.2083333333333853E-4</c:v>
                </c:pt>
                <c:pt idx="165">
                  <c:v>2.1243523316062191E-2</c:v>
                </c:pt>
                <c:pt idx="166">
                  <c:v>3.6458333333333412E-3</c:v>
                </c:pt>
                <c:pt idx="167">
                  <c:v>0</c:v>
                </c:pt>
                <c:pt idx="168">
                  <c:v>0</c:v>
                </c:pt>
                <c:pt idx="169">
                  <c:v>1.4583333333333341E-2</c:v>
                </c:pt>
                <c:pt idx="170">
                  <c:v>3.125E-2</c:v>
                </c:pt>
                <c:pt idx="171">
                  <c:v>9.1176470588235525E-2</c:v>
                </c:pt>
                <c:pt idx="172">
                  <c:v>0.17500000000000004</c:v>
                </c:pt>
                <c:pt idx="173">
                  <c:v>0.25</c:v>
                </c:pt>
                <c:pt idx="174">
                  <c:v>0</c:v>
                </c:pt>
                <c:pt idx="175">
                  <c:v>0</c:v>
                </c:pt>
                <c:pt idx="176">
                  <c:v>2.4581005586592212E-2</c:v>
                </c:pt>
                <c:pt idx="177">
                  <c:v>0.37291666666666939</c:v>
                </c:pt>
                <c:pt idx="178">
                  <c:v>0.15937499999999999</c:v>
                </c:pt>
                <c:pt idx="179">
                  <c:v>2.4479166666666823E-2</c:v>
                </c:pt>
                <c:pt idx="180">
                  <c:v>1.2499999999999956E-2</c:v>
                </c:pt>
                <c:pt idx="181">
                  <c:v>1.3541666666666726E-2</c:v>
                </c:pt>
                <c:pt idx="182">
                  <c:v>0</c:v>
                </c:pt>
                <c:pt idx="183">
                  <c:v>0.17361111111111124</c:v>
                </c:pt>
                <c:pt idx="184">
                  <c:v>5.3571428571428572E-3</c:v>
                </c:pt>
                <c:pt idx="185">
                  <c:v>0.14212962962962894</c:v>
                </c:pt>
                <c:pt idx="186">
                  <c:v>0.11369047619047618</c:v>
                </c:pt>
                <c:pt idx="187">
                  <c:v>1.0416666666666667E-3</c:v>
                </c:pt>
                <c:pt idx="188">
                  <c:v>4.0624999999999988E-2</c:v>
                </c:pt>
                <c:pt idx="189">
                  <c:v>0.26875000000000004</c:v>
                </c:pt>
                <c:pt idx="190">
                  <c:v>0.45</c:v>
                </c:pt>
                <c:pt idx="191">
                  <c:v>9.4791666666667287E-2</c:v>
                </c:pt>
                <c:pt idx="192">
                  <c:v>6.7187500000000011E-2</c:v>
                </c:pt>
              </c:numCache>
            </c:numRef>
          </c:yVal>
          <c:smooth val="1"/>
        </c:ser>
        <c:axId val="52562944"/>
        <c:axId val="52573312"/>
      </c:scatterChart>
      <c:scatterChart>
        <c:scatterStyle val="smoothMarker"/>
        <c:ser>
          <c:idx val="1"/>
          <c:order val="1"/>
          <c:tx>
            <c:v>7Be concentrations</c:v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'Be7'!$D$6:$D$198</c:f>
              <c:numCache>
                <c:formatCode>d/m/yyyy</c:formatCode>
                <c:ptCount val="193"/>
                <c:pt idx="0">
                  <c:v>40625</c:v>
                </c:pt>
                <c:pt idx="1">
                  <c:v>40626</c:v>
                </c:pt>
                <c:pt idx="2">
                  <c:v>40627</c:v>
                </c:pt>
                <c:pt idx="3">
                  <c:v>40628</c:v>
                </c:pt>
                <c:pt idx="4">
                  <c:v>40629</c:v>
                </c:pt>
                <c:pt idx="5">
                  <c:v>40630</c:v>
                </c:pt>
                <c:pt idx="6">
                  <c:v>40631</c:v>
                </c:pt>
                <c:pt idx="7">
                  <c:v>40632</c:v>
                </c:pt>
                <c:pt idx="8">
                  <c:v>40633</c:v>
                </c:pt>
                <c:pt idx="9">
                  <c:v>40634</c:v>
                </c:pt>
                <c:pt idx="10">
                  <c:v>40635</c:v>
                </c:pt>
                <c:pt idx="11">
                  <c:v>40636</c:v>
                </c:pt>
                <c:pt idx="12">
                  <c:v>40637</c:v>
                </c:pt>
                <c:pt idx="13">
                  <c:v>40638</c:v>
                </c:pt>
                <c:pt idx="14">
                  <c:v>40639</c:v>
                </c:pt>
                <c:pt idx="15">
                  <c:v>40640</c:v>
                </c:pt>
                <c:pt idx="16">
                  <c:v>40641</c:v>
                </c:pt>
                <c:pt idx="17">
                  <c:v>40642</c:v>
                </c:pt>
                <c:pt idx="18">
                  <c:v>40643</c:v>
                </c:pt>
                <c:pt idx="19">
                  <c:v>40644</c:v>
                </c:pt>
                <c:pt idx="20">
                  <c:v>40645</c:v>
                </c:pt>
                <c:pt idx="21">
                  <c:v>40646</c:v>
                </c:pt>
                <c:pt idx="22">
                  <c:v>40647</c:v>
                </c:pt>
                <c:pt idx="23">
                  <c:v>40648</c:v>
                </c:pt>
                <c:pt idx="24">
                  <c:v>40650</c:v>
                </c:pt>
                <c:pt idx="25">
                  <c:v>40651</c:v>
                </c:pt>
                <c:pt idx="26">
                  <c:v>40653</c:v>
                </c:pt>
                <c:pt idx="27">
                  <c:v>40659</c:v>
                </c:pt>
                <c:pt idx="28">
                  <c:v>40662</c:v>
                </c:pt>
                <c:pt idx="29">
                  <c:v>40668</c:v>
                </c:pt>
                <c:pt idx="30">
                  <c:v>40675</c:v>
                </c:pt>
                <c:pt idx="31">
                  <c:v>40682</c:v>
                </c:pt>
                <c:pt idx="32">
                  <c:v>40689</c:v>
                </c:pt>
                <c:pt idx="33">
                  <c:v>40696</c:v>
                </c:pt>
                <c:pt idx="34">
                  <c:v>40704</c:v>
                </c:pt>
                <c:pt idx="35">
                  <c:v>40710</c:v>
                </c:pt>
                <c:pt idx="36">
                  <c:v>40717</c:v>
                </c:pt>
                <c:pt idx="37">
                  <c:v>40724</c:v>
                </c:pt>
                <c:pt idx="38">
                  <c:v>40731</c:v>
                </c:pt>
                <c:pt idx="39">
                  <c:v>40738</c:v>
                </c:pt>
                <c:pt idx="40">
                  <c:v>40745</c:v>
                </c:pt>
                <c:pt idx="41">
                  <c:v>40752</c:v>
                </c:pt>
                <c:pt idx="42">
                  <c:v>40773</c:v>
                </c:pt>
                <c:pt idx="43">
                  <c:v>40780</c:v>
                </c:pt>
                <c:pt idx="44">
                  <c:v>40787</c:v>
                </c:pt>
                <c:pt idx="45">
                  <c:v>40794</c:v>
                </c:pt>
                <c:pt idx="46">
                  <c:v>40801</c:v>
                </c:pt>
                <c:pt idx="47">
                  <c:v>40808</c:v>
                </c:pt>
                <c:pt idx="48">
                  <c:v>40815</c:v>
                </c:pt>
                <c:pt idx="49">
                  <c:v>40822</c:v>
                </c:pt>
                <c:pt idx="50">
                  <c:v>40829</c:v>
                </c:pt>
                <c:pt idx="51">
                  <c:v>40837</c:v>
                </c:pt>
                <c:pt idx="52">
                  <c:v>40843</c:v>
                </c:pt>
                <c:pt idx="53">
                  <c:v>40850</c:v>
                </c:pt>
                <c:pt idx="54">
                  <c:v>40857</c:v>
                </c:pt>
                <c:pt idx="55">
                  <c:v>40861</c:v>
                </c:pt>
                <c:pt idx="56">
                  <c:v>40864</c:v>
                </c:pt>
                <c:pt idx="57">
                  <c:v>40871</c:v>
                </c:pt>
                <c:pt idx="58">
                  <c:v>40878</c:v>
                </c:pt>
                <c:pt idx="59">
                  <c:v>40885</c:v>
                </c:pt>
                <c:pt idx="60">
                  <c:v>40892</c:v>
                </c:pt>
                <c:pt idx="61">
                  <c:v>40899</c:v>
                </c:pt>
                <c:pt idx="62">
                  <c:v>40913</c:v>
                </c:pt>
                <c:pt idx="63">
                  <c:v>40920</c:v>
                </c:pt>
                <c:pt idx="64">
                  <c:v>40927</c:v>
                </c:pt>
                <c:pt idx="65">
                  <c:v>40934</c:v>
                </c:pt>
                <c:pt idx="66">
                  <c:v>40941</c:v>
                </c:pt>
                <c:pt idx="67">
                  <c:v>40948</c:v>
                </c:pt>
                <c:pt idx="68">
                  <c:v>40955</c:v>
                </c:pt>
                <c:pt idx="69">
                  <c:v>40970</c:v>
                </c:pt>
                <c:pt idx="70">
                  <c:v>40976</c:v>
                </c:pt>
                <c:pt idx="71">
                  <c:v>40983</c:v>
                </c:pt>
                <c:pt idx="72">
                  <c:v>40990</c:v>
                </c:pt>
                <c:pt idx="73">
                  <c:v>40997</c:v>
                </c:pt>
                <c:pt idx="74">
                  <c:v>41004</c:v>
                </c:pt>
                <c:pt idx="75">
                  <c:v>41011</c:v>
                </c:pt>
                <c:pt idx="76">
                  <c:v>41018</c:v>
                </c:pt>
                <c:pt idx="77">
                  <c:v>41025</c:v>
                </c:pt>
                <c:pt idx="78">
                  <c:v>41032</c:v>
                </c:pt>
                <c:pt idx="79">
                  <c:v>41039</c:v>
                </c:pt>
                <c:pt idx="80">
                  <c:v>41046</c:v>
                </c:pt>
                <c:pt idx="81">
                  <c:v>41053</c:v>
                </c:pt>
                <c:pt idx="82">
                  <c:v>41060</c:v>
                </c:pt>
                <c:pt idx="83">
                  <c:v>41067</c:v>
                </c:pt>
                <c:pt idx="84">
                  <c:v>41074</c:v>
                </c:pt>
                <c:pt idx="85">
                  <c:v>41081</c:v>
                </c:pt>
                <c:pt idx="86">
                  <c:v>41088</c:v>
                </c:pt>
                <c:pt idx="87">
                  <c:v>41095</c:v>
                </c:pt>
                <c:pt idx="88">
                  <c:v>41102</c:v>
                </c:pt>
                <c:pt idx="89">
                  <c:v>41109</c:v>
                </c:pt>
                <c:pt idx="90">
                  <c:v>41116</c:v>
                </c:pt>
                <c:pt idx="91">
                  <c:v>41123</c:v>
                </c:pt>
                <c:pt idx="92">
                  <c:v>41137</c:v>
                </c:pt>
                <c:pt idx="93">
                  <c:v>41144</c:v>
                </c:pt>
                <c:pt idx="94">
                  <c:v>41151</c:v>
                </c:pt>
                <c:pt idx="95">
                  <c:v>41158</c:v>
                </c:pt>
                <c:pt idx="96">
                  <c:v>41165</c:v>
                </c:pt>
                <c:pt idx="97">
                  <c:v>41172</c:v>
                </c:pt>
                <c:pt idx="98">
                  <c:v>41179</c:v>
                </c:pt>
                <c:pt idx="99">
                  <c:v>41186</c:v>
                </c:pt>
                <c:pt idx="100">
                  <c:v>41193</c:v>
                </c:pt>
                <c:pt idx="101">
                  <c:v>41200</c:v>
                </c:pt>
                <c:pt idx="102">
                  <c:v>41207</c:v>
                </c:pt>
                <c:pt idx="103">
                  <c:v>41214</c:v>
                </c:pt>
                <c:pt idx="104">
                  <c:v>41221</c:v>
                </c:pt>
                <c:pt idx="105">
                  <c:v>41227</c:v>
                </c:pt>
                <c:pt idx="106">
                  <c:v>41235</c:v>
                </c:pt>
                <c:pt idx="107">
                  <c:v>41242</c:v>
                </c:pt>
                <c:pt idx="108">
                  <c:v>41249</c:v>
                </c:pt>
                <c:pt idx="109">
                  <c:v>41256</c:v>
                </c:pt>
                <c:pt idx="110">
                  <c:v>41263</c:v>
                </c:pt>
                <c:pt idx="111">
                  <c:v>41277</c:v>
                </c:pt>
                <c:pt idx="112">
                  <c:v>41284</c:v>
                </c:pt>
                <c:pt idx="113">
                  <c:v>41290</c:v>
                </c:pt>
                <c:pt idx="114">
                  <c:v>41298</c:v>
                </c:pt>
                <c:pt idx="115">
                  <c:v>41306</c:v>
                </c:pt>
                <c:pt idx="116">
                  <c:v>41316</c:v>
                </c:pt>
                <c:pt idx="117">
                  <c:v>41331</c:v>
                </c:pt>
                <c:pt idx="118">
                  <c:v>41352</c:v>
                </c:pt>
                <c:pt idx="119">
                  <c:v>41373</c:v>
                </c:pt>
                <c:pt idx="120">
                  <c:v>41382</c:v>
                </c:pt>
                <c:pt idx="121">
                  <c:v>41390</c:v>
                </c:pt>
                <c:pt idx="122">
                  <c:v>41403</c:v>
                </c:pt>
                <c:pt idx="123">
                  <c:v>41410</c:v>
                </c:pt>
                <c:pt idx="124">
                  <c:v>41411</c:v>
                </c:pt>
                <c:pt idx="125">
                  <c:v>41417</c:v>
                </c:pt>
                <c:pt idx="126">
                  <c:v>41431</c:v>
                </c:pt>
                <c:pt idx="127">
                  <c:v>41438</c:v>
                </c:pt>
                <c:pt idx="128">
                  <c:v>41445</c:v>
                </c:pt>
                <c:pt idx="129">
                  <c:v>41452</c:v>
                </c:pt>
                <c:pt idx="130">
                  <c:v>41459</c:v>
                </c:pt>
                <c:pt idx="131">
                  <c:v>41466</c:v>
                </c:pt>
                <c:pt idx="132">
                  <c:v>41473</c:v>
                </c:pt>
                <c:pt idx="133">
                  <c:v>41480</c:v>
                </c:pt>
                <c:pt idx="134">
                  <c:v>41487</c:v>
                </c:pt>
                <c:pt idx="135">
                  <c:v>41494</c:v>
                </c:pt>
                <c:pt idx="136">
                  <c:v>41508</c:v>
                </c:pt>
                <c:pt idx="137">
                  <c:v>41515</c:v>
                </c:pt>
                <c:pt idx="138">
                  <c:v>41522</c:v>
                </c:pt>
                <c:pt idx="139">
                  <c:v>41529</c:v>
                </c:pt>
                <c:pt idx="140">
                  <c:v>41536</c:v>
                </c:pt>
                <c:pt idx="141">
                  <c:v>41543</c:v>
                </c:pt>
                <c:pt idx="142">
                  <c:v>41550</c:v>
                </c:pt>
                <c:pt idx="143">
                  <c:v>41557</c:v>
                </c:pt>
                <c:pt idx="144">
                  <c:v>41564</c:v>
                </c:pt>
                <c:pt idx="145">
                  <c:v>41571</c:v>
                </c:pt>
                <c:pt idx="146">
                  <c:v>41578</c:v>
                </c:pt>
                <c:pt idx="147">
                  <c:v>41585</c:v>
                </c:pt>
                <c:pt idx="148">
                  <c:v>41652</c:v>
                </c:pt>
                <c:pt idx="149">
                  <c:v>41663</c:v>
                </c:pt>
                <c:pt idx="150">
                  <c:v>41669</c:v>
                </c:pt>
                <c:pt idx="151">
                  <c:v>41676</c:v>
                </c:pt>
                <c:pt idx="152">
                  <c:v>41683</c:v>
                </c:pt>
                <c:pt idx="153">
                  <c:v>41690</c:v>
                </c:pt>
                <c:pt idx="154">
                  <c:v>41697</c:v>
                </c:pt>
                <c:pt idx="155">
                  <c:v>41704</c:v>
                </c:pt>
                <c:pt idx="156">
                  <c:v>41711</c:v>
                </c:pt>
                <c:pt idx="157">
                  <c:v>41718</c:v>
                </c:pt>
                <c:pt idx="158">
                  <c:v>41725</c:v>
                </c:pt>
                <c:pt idx="159">
                  <c:v>41732</c:v>
                </c:pt>
                <c:pt idx="160">
                  <c:v>41739</c:v>
                </c:pt>
                <c:pt idx="161">
                  <c:v>41753</c:v>
                </c:pt>
                <c:pt idx="162">
                  <c:v>41767</c:v>
                </c:pt>
                <c:pt idx="163">
                  <c:v>41774</c:v>
                </c:pt>
                <c:pt idx="164">
                  <c:v>41781</c:v>
                </c:pt>
                <c:pt idx="165">
                  <c:v>41788</c:v>
                </c:pt>
                <c:pt idx="166">
                  <c:v>41809</c:v>
                </c:pt>
                <c:pt idx="167">
                  <c:v>41816</c:v>
                </c:pt>
                <c:pt idx="168">
                  <c:v>41823</c:v>
                </c:pt>
                <c:pt idx="169">
                  <c:v>41830</c:v>
                </c:pt>
                <c:pt idx="170">
                  <c:v>41837</c:v>
                </c:pt>
                <c:pt idx="171">
                  <c:v>41844</c:v>
                </c:pt>
                <c:pt idx="172">
                  <c:v>41851</c:v>
                </c:pt>
                <c:pt idx="173">
                  <c:v>41858</c:v>
                </c:pt>
                <c:pt idx="174">
                  <c:v>41865</c:v>
                </c:pt>
                <c:pt idx="175">
                  <c:v>41872</c:v>
                </c:pt>
                <c:pt idx="176">
                  <c:v>41879</c:v>
                </c:pt>
                <c:pt idx="177">
                  <c:v>41893</c:v>
                </c:pt>
                <c:pt idx="178">
                  <c:v>41898</c:v>
                </c:pt>
                <c:pt idx="179">
                  <c:v>41905</c:v>
                </c:pt>
                <c:pt idx="180">
                  <c:v>41912</c:v>
                </c:pt>
                <c:pt idx="181">
                  <c:v>41919</c:v>
                </c:pt>
                <c:pt idx="182">
                  <c:v>41926</c:v>
                </c:pt>
                <c:pt idx="183">
                  <c:v>41933</c:v>
                </c:pt>
                <c:pt idx="184">
                  <c:v>41941</c:v>
                </c:pt>
                <c:pt idx="185">
                  <c:v>41947</c:v>
                </c:pt>
                <c:pt idx="186">
                  <c:v>41955</c:v>
                </c:pt>
                <c:pt idx="187">
                  <c:v>41961</c:v>
                </c:pt>
                <c:pt idx="188">
                  <c:v>41968</c:v>
                </c:pt>
                <c:pt idx="189">
                  <c:v>41975</c:v>
                </c:pt>
                <c:pt idx="190">
                  <c:v>41982</c:v>
                </c:pt>
                <c:pt idx="191">
                  <c:v>41989</c:v>
                </c:pt>
                <c:pt idx="192">
                  <c:v>41996</c:v>
                </c:pt>
              </c:numCache>
            </c:numRef>
          </c:xVal>
          <c:yVal>
            <c:numRef>
              <c:f>'Be7'!$F$6:$F$198</c:f>
              <c:numCache>
                <c:formatCode>0.00</c:formatCode>
                <c:ptCount val="193"/>
                <c:pt idx="0">
                  <c:v>4.3735567656118572</c:v>
                </c:pt>
                <c:pt idx="1">
                  <c:v>5.9326644957346817</c:v>
                </c:pt>
                <c:pt idx="2">
                  <c:v>5.8420065610983745</c:v>
                </c:pt>
                <c:pt idx="3">
                  <c:v>5.0902798285952215</c:v>
                </c:pt>
                <c:pt idx="4">
                  <c:v>4.4802249152461471</c:v>
                </c:pt>
                <c:pt idx="5">
                  <c:v>4.0356057553721918</c:v>
                </c:pt>
                <c:pt idx="6">
                  <c:v>5.2229933610479655</c:v>
                </c:pt>
                <c:pt idx="7">
                  <c:v>6.5447021698763566</c:v>
                </c:pt>
                <c:pt idx="8">
                  <c:v>0</c:v>
                </c:pt>
                <c:pt idx="9">
                  <c:v>1.1777381426660061</c:v>
                </c:pt>
                <c:pt idx="10">
                  <c:v>1.9657428280284961</c:v>
                </c:pt>
                <c:pt idx="11">
                  <c:v>2.9118377041552037</c:v>
                </c:pt>
                <c:pt idx="12">
                  <c:v>4.3529065386663151</c:v>
                </c:pt>
                <c:pt idx="13">
                  <c:v>3.5405818852557682</c:v>
                </c:pt>
                <c:pt idx="14">
                  <c:v>0.53191545625016046</c:v>
                </c:pt>
                <c:pt idx="15">
                  <c:v>6.3592471682894232</c:v>
                </c:pt>
                <c:pt idx="16">
                  <c:v>6.3442561559743424</c:v>
                </c:pt>
                <c:pt idx="17">
                  <c:v>8.5046957772199647</c:v>
                </c:pt>
                <c:pt idx="18">
                  <c:v>7.0247594227997725</c:v>
                </c:pt>
                <c:pt idx="19">
                  <c:v>7.7957145816017652</c:v>
                </c:pt>
                <c:pt idx="20">
                  <c:v>8.690959965777461</c:v>
                </c:pt>
                <c:pt idx="21">
                  <c:v>3.3347763274419679</c:v>
                </c:pt>
                <c:pt idx="22">
                  <c:v>2.3290228268423152</c:v>
                </c:pt>
                <c:pt idx="23">
                  <c:v>2.3702919307609998</c:v>
                </c:pt>
                <c:pt idx="24">
                  <c:v>0.89076557636279363</c:v>
                </c:pt>
                <c:pt idx="25">
                  <c:v>2.5959512392898567</c:v>
                </c:pt>
                <c:pt idx="26">
                  <c:v>5.7595322887685043</c:v>
                </c:pt>
                <c:pt idx="27">
                  <c:v>4.9512125279864945</c:v>
                </c:pt>
                <c:pt idx="28">
                  <c:v>3.3349243011059202</c:v>
                </c:pt>
                <c:pt idx="29">
                  <c:v>5.9715054590897374</c:v>
                </c:pt>
                <c:pt idx="30">
                  <c:v>5.8175725751030845</c:v>
                </c:pt>
                <c:pt idx="31">
                  <c:v>6.3678803996704918</c:v>
                </c:pt>
                <c:pt idx="32">
                  <c:v>7.6300641201130519</c:v>
                </c:pt>
                <c:pt idx="33">
                  <c:v>8.1127296576370647</c:v>
                </c:pt>
                <c:pt idx="34">
                  <c:v>4.5742584673019415</c:v>
                </c:pt>
                <c:pt idx="35">
                  <c:v>7.6228884740473299</c:v>
                </c:pt>
                <c:pt idx="36">
                  <c:v>8.4990484360165457</c:v>
                </c:pt>
                <c:pt idx="37">
                  <c:v>5.9453948486482355</c:v>
                </c:pt>
                <c:pt idx="38">
                  <c:v>6.8764170783340095</c:v>
                </c:pt>
                <c:pt idx="39">
                  <c:v>9.4021951316791164</c:v>
                </c:pt>
                <c:pt idx="40">
                  <c:v>6.495439368291466</c:v>
                </c:pt>
                <c:pt idx="41">
                  <c:v>6.1949159265733185</c:v>
                </c:pt>
                <c:pt idx="42">
                  <c:v>8.1187179613794189</c:v>
                </c:pt>
                <c:pt idx="43">
                  <c:v>9.3498412698884508</c:v>
                </c:pt>
                <c:pt idx="44">
                  <c:v>8.5239989097113185</c:v>
                </c:pt>
                <c:pt idx="45">
                  <c:v>6.7499459585303505</c:v>
                </c:pt>
                <c:pt idx="46">
                  <c:v>7.6961493116644384</c:v>
                </c:pt>
                <c:pt idx="47">
                  <c:v>7.5797402713476334</c:v>
                </c:pt>
                <c:pt idx="48">
                  <c:v>5.6453854069289298</c:v>
                </c:pt>
                <c:pt idx="49">
                  <c:v>3.3863858118406798</c:v>
                </c:pt>
                <c:pt idx="50">
                  <c:v>2.5854231444677014</c:v>
                </c:pt>
                <c:pt idx="51">
                  <c:v>4.8794793332584536</c:v>
                </c:pt>
                <c:pt idx="52">
                  <c:v>5.1611973134553955</c:v>
                </c:pt>
                <c:pt idx="53">
                  <c:v>5.2071183499842855</c:v>
                </c:pt>
                <c:pt idx="54">
                  <c:v>2.7435459796148738</c:v>
                </c:pt>
                <c:pt idx="55">
                  <c:v>3.1401008822551053</c:v>
                </c:pt>
                <c:pt idx="56">
                  <c:v>5.4432259963961824</c:v>
                </c:pt>
                <c:pt idx="57">
                  <c:v>5.1149277408772695</c:v>
                </c:pt>
                <c:pt idx="58">
                  <c:v>4.4449212156247784</c:v>
                </c:pt>
                <c:pt idx="59">
                  <c:v>3.9533795991782728</c:v>
                </c:pt>
                <c:pt idx="60">
                  <c:v>4.4709222232371424</c:v>
                </c:pt>
                <c:pt idx="61">
                  <c:v>2.9164707023924352</c:v>
                </c:pt>
                <c:pt idx="62">
                  <c:v>1.6823908858960441</c:v>
                </c:pt>
                <c:pt idx="63">
                  <c:v>2.8805369305361186</c:v>
                </c:pt>
                <c:pt idx="64">
                  <c:v>3.517777048910482</c:v>
                </c:pt>
                <c:pt idx="65">
                  <c:v>2.9159254597104587</c:v>
                </c:pt>
                <c:pt idx="66">
                  <c:v>2.600819646287841</c:v>
                </c:pt>
                <c:pt idx="67">
                  <c:v>2.9215515636958007</c:v>
                </c:pt>
                <c:pt idx="68">
                  <c:v>3.8090900168329855</c:v>
                </c:pt>
                <c:pt idx="69">
                  <c:v>5.8792413539585553</c:v>
                </c:pt>
                <c:pt idx="70">
                  <c:v>4.3909737930405424</c:v>
                </c:pt>
                <c:pt idx="71">
                  <c:v>5.5558903561475645</c:v>
                </c:pt>
                <c:pt idx="72">
                  <c:v>4.3932139657983393</c:v>
                </c:pt>
                <c:pt idx="73">
                  <c:v>4.9507534184005406</c:v>
                </c:pt>
                <c:pt idx="74">
                  <c:v>4.0611978804693774</c:v>
                </c:pt>
                <c:pt idx="75">
                  <c:v>3.5616623328596577</c:v>
                </c:pt>
                <c:pt idx="76">
                  <c:v>2.3070560803608924</c:v>
                </c:pt>
                <c:pt idx="77">
                  <c:v>7.3506503277117545</c:v>
                </c:pt>
                <c:pt idx="78">
                  <c:v>8.1490330660495349</c:v>
                </c:pt>
                <c:pt idx="79">
                  <c:v>5.8031792914524569</c:v>
                </c:pt>
                <c:pt idx="80">
                  <c:v>3.2160791862364766</c:v>
                </c:pt>
                <c:pt idx="81">
                  <c:v>4.3384567314850475</c:v>
                </c:pt>
                <c:pt idx="82">
                  <c:v>6.0429091326275985</c:v>
                </c:pt>
                <c:pt idx="83">
                  <c:v>6.7824945390759854</c:v>
                </c:pt>
                <c:pt idx="84">
                  <c:v>7.066977356675725</c:v>
                </c:pt>
                <c:pt idx="85">
                  <c:v>8.3526871160192613</c:v>
                </c:pt>
                <c:pt idx="86">
                  <c:v>6.6090184418110294</c:v>
                </c:pt>
                <c:pt idx="87">
                  <c:v>8.2118557099517453</c:v>
                </c:pt>
                <c:pt idx="88">
                  <c:v>7.4287846766503742</c:v>
                </c:pt>
                <c:pt idx="89">
                  <c:v>6.5283372539706379</c:v>
                </c:pt>
                <c:pt idx="90">
                  <c:v>7.8048359353713854</c:v>
                </c:pt>
                <c:pt idx="91">
                  <c:v>7.7142201785006517</c:v>
                </c:pt>
                <c:pt idx="92">
                  <c:v>7.2443802170059834</c:v>
                </c:pt>
                <c:pt idx="93">
                  <c:v>7.1186769152385789</c:v>
                </c:pt>
                <c:pt idx="94">
                  <c:v>6.2011141089916979</c:v>
                </c:pt>
                <c:pt idx="95">
                  <c:v>5.9630758691739345</c:v>
                </c:pt>
                <c:pt idx="96">
                  <c:v>4.1520687116320829</c:v>
                </c:pt>
                <c:pt idx="97">
                  <c:v>5.3040947803706011</c:v>
                </c:pt>
                <c:pt idx="98">
                  <c:v>6.0064078249533814</c:v>
                </c:pt>
                <c:pt idx="99">
                  <c:v>5.3111812989897365</c:v>
                </c:pt>
                <c:pt idx="100">
                  <c:v>4.3855568848819075</c:v>
                </c:pt>
                <c:pt idx="101">
                  <c:v>3.6065321450931598</c:v>
                </c:pt>
                <c:pt idx="102">
                  <c:v>3.7702041115792397</c:v>
                </c:pt>
                <c:pt idx="103">
                  <c:v>4.5944341946418499</c:v>
                </c:pt>
                <c:pt idx="104">
                  <c:v>3.0541020863787267</c:v>
                </c:pt>
                <c:pt idx="105">
                  <c:v>3.423676999124373</c:v>
                </c:pt>
                <c:pt idx="106">
                  <c:v>2.9770076578845002</c:v>
                </c:pt>
                <c:pt idx="107">
                  <c:v>3.7886046641113866</c:v>
                </c:pt>
                <c:pt idx="108">
                  <c:v>2.4722975458250342</c:v>
                </c:pt>
                <c:pt idx="109">
                  <c:v>2.0684336161244814</c:v>
                </c:pt>
                <c:pt idx="110">
                  <c:v>1.3751744213848371</c:v>
                </c:pt>
                <c:pt idx="111">
                  <c:v>3.1867498829478493</c:v>
                </c:pt>
                <c:pt idx="112">
                  <c:v>3.0317312039123814</c:v>
                </c:pt>
                <c:pt idx="113">
                  <c:v>2.5005679297914591</c:v>
                </c:pt>
                <c:pt idx="114">
                  <c:v>2.2731442059796412</c:v>
                </c:pt>
                <c:pt idx="115">
                  <c:v>1.2782467289115953</c:v>
                </c:pt>
                <c:pt idx="116">
                  <c:v>1.3187478972564317</c:v>
                </c:pt>
                <c:pt idx="117">
                  <c:v>3.3212074550481177</c:v>
                </c:pt>
                <c:pt idx="118">
                  <c:v>2.7749961335150113</c:v>
                </c:pt>
                <c:pt idx="119">
                  <c:v>2.3327703373494977</c:v>
                </c:pt>
                <c:pt idx="120">
                  <c:v>13.637472987373098</c:v>
                </c:pt>
                <c:pt idx="121">
                  <c:v>6.1972101595023945</c:v>
                </c:pt>
                <c:pt idx="122">
                  <c:v>4.2758459572749681</c:v>
                </c:pt>
                <c:pt idx="123">
                  <c:v>4.3908768428131317</c:v>
                </c:pt>
                <c:pt idx="124">
                  <c:v>3.6213256137244434</c:v>
                </c:pt>
                <c:pt idx="125">
                  <c:v>4.9186731764412954</c:v>
                </c:pt>
                <c:pt idx="126">
                  <c:v>2.1268510919379642</c:v>
                </c:pt>
                <c:pt idx="127">
                  <c:v>5.8536451444837514</c:v>
                </c:pt>
                <c:pt idx="128">
                  <c:v>6.4892137206321179</c:v>
                </c:pt>
                <c:pt idx="129">
                  <c:v>5.355249868882237</c:v>
                </c:pt>
                <c:pt idx="130">
                  <c:v>8.1314000443297605</c:v>
                </c:pt>
                <c:pt idx="131">
                  <c:v>6.1326187688340488</c:v>
                </c:pt>
                <c:pt idx="132">
                  <c:v>5.2343738477489845</c:v>
                </c:pt>
                <c:pt idx="133">
                  <c:v>5.3969068331834356</c:v>
                </c:pt>
                <c:pt idx="134">
                  <c:v>11.543872698504053</c:v>
                </c:pt>
                <c:pt idx="135">
                  <c:v>7.3743127715734644</c:v>
                </c:pt>
                <c:pt idx="136">
                  <c:v>8.0246960077390206</c:v>
                </c:pt>
                <c:pt idx="137">
                  <c:v>4.9559899502538016</c:v>
                </c:pt>
                <c:pt idx="138">
                  <c:v>4.7733747484757885</c:v>
                </c:pt>
                <c:pt idx="139">
                  <c:v>5.3158562591930245</c:v>
                </c:pt>
                <c:pt idx="140">
                  <c:v>3.6802195174981556</c:v>
                </c:pt>
                <c:pt idx="141">
                  <c:v>3.911891822592803</c:v>
                </c:pt>
                <c:pt idx="142">
                  <c:v>4.1975161894677466</c:v>
                </c:pt>
                <c:pt idx="143">
                  <c:v>4.4720213957704553</c:v>
                </c:pt>
                <c:pt idx="144">
                  <c:v>2.8228365493895993</c:v>
                </c:pt>
                <c:pt idx="145">
                  <c:v>4.9369337332467573</c:v>
                </c:pt>
                <c:pt idx="146">
                  <c:v>4.5848076384603775</c:v>
                </c:pt>
                <c:pt idx="147">
                  <c:v>0.49754782875348041</c:v>
                </c:pt>
                <c:pt idx="148">
                  <c:v>2.9731265638707076</c:v>
                </c:pt>
                <c:pt idx="149">
                  <c:v>1.7106619938862626</c:v>
                </c:pt>
                <c:pt idx="150">
                  <c:v>2.3468449977675228</c:v>
                </c:pt>
                <c:pt idx="151">
                  <c:v>3.6406190336354931</c:v>
                </c:pt>
                <c:pt idx="152">
                  <c:v>1.66928735605207</c:v>
                </c:pt>
                <c:pt idx="153">
                  <c:v>3.0245728179715212</c:v>
                </c:pt>
                <c:pt idx="154">
                  <c:v>1.2862635243922074</c:v>
                </c:pt>
                <c:pt idx="155">
                  <c:v>2.1215178727908612</c:v>
                </c:pt>
                <c:pt idx="156">
                  <c:v>3.8009773290256779</c:v>
                </c:pt>
                <c:pt idx="157">
                  <c:v>3.3199846775037187</c:v>
                </c:pt>
                <c:pt idx="158">
                  <c:v>4.2229759970736875</c:v>
                </c:pt>
                <c:pt idx="159">
                  <c:v>1.7867306173251163</c:v>
                </c:pt>
                <c:pt idx="160">
                  <c:v>3.9667631557897347</c:v>
                </c:pt>
                <c:pt idx="161">
                  <c:v>2.9251888700076942</c:v>
                </c:pt>
                <c:pt idx="162">
                  <c:v>2.7089333016146049</c:v>
                </c:pt>
                <c:pt idx="163">
                  <c:v>3.1317430058482167</c:v>
                </c:pt>
                <c:pt idx="164">
                  <c:v>6.4070259140875736</c:v>
                </c:pt>
                <c:pt idx="165">
                  <c:v>3.2334385141173212</c:v>
                </c:pt>
                <c:pt idx="166">
                  <c:v>5.4665460312836434</c:v>
                </c:pt>
                <c:pt idx="167">
                  <c:v>6.7201555971518845</c:v>
                </c:pt>
                <c:pt idx="168">
                  <c:v>4.1059709312950847</c:v>
                </c:pt>
                <c:pt idx="169">
                  <c:v>3.5143466474064242</c:v>
                </c:pt>
                <c:pt idx="170">
                  <c:v>5.8147510228828789</c:v>
                </c:pt>
                <c:pt idx="171">
                  <c:v>5.671928913197263</c:v>
                </c:pt>
                <c:pt idx="172">
                  <c:v>5.3894288225290392</c:v>
                </c:pt>
                <c:pt idx="173">
                  <c:v>8.1434548997806768</c:v>
                </c:pt>
                <c:pt idx="174">
                  <c:v>5.7289491631182985</c:v>
                </c:pt>
                <c:pt idx="175">
                  <c:v>3.8775253571877499</c:v>
                </c:pt>
                <c:pt idx="176">
                  <c:v>4.6537755090462438</c:v>
                </c:pt>
                <c:pt idx="177">
                  <c:v>6.3989738776142255</c:v>
                </c:pt>
                <c:pt idx="178">
                  <c:v>5.4329988860920624</c:v>
                </c:pt>
                <c:pt idx="179">
                  <c:v>1.8572820032765684</c:v>
                </c:pt>
                <c:pt idx="180">
                  <c:v>6.7097087727506466</c:v>
                </c:pt>
                <c:pt idx="181">
                  <c:v>4.6402697704893114</c:v>
                </c:pt>
                <c:pt idx="182">
                  <c:v>5.4889773232832919</c:v>
                </c:pt>
                <c:pt idx="183">
                  <c:v>1.1573413271597492</c:v>
                </c:pt>
                <c:pt idx="184">
                  <c:v>3.9897257845244951</c:v>
                </c:pt>
                <c:pt idx="185">
                  <c:v>5.2803030723754683</c:v>
                </c:pt>
                <c:pt idx="186">
                  <c:v>2.796853719935386</c:v>
                </c:pt>
                <c:pt idx="187">
                  <c:v>1.1279539202081121</c:v>
                </c:pt>
                <c:pt idx="188">
                  <c:v>3.2086235468635267</c:v>
                </c:pt>
                <c:pt idx="189">
                  <c:v>2.8491454306112503</c:v>
                </c:pt>
                <c:pt idx="190">
                  <c:v>1.8364251696184366</c:v>
                </c:pt>
                <c:pt idx="191">
                  <c:v>3.7264410831690578</c:v>
                </c:pt>
                <c:pt idx="192">
                  <c:v>5.0748416620926964</c:v>
                </c:pt>
              </c:numCache>
            </c:numRef>
          </c:yVal>
          <c:smooth val="1"/>
        </c:ser>
        <c:axId val="52581504"/>
        <c:axId val="52575232"/>
      </c:scatterChart>
      <c:valAx>
        <c:axId val="52562944"/>
        <c:scaling>
          <c:orientation val="minMax"/>
          <c:max val="42050"/>
          <c:min val="406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month</a:t>
                </a:r>
                <a:endParaRPr lang="el-GR" dirty="0"/>
              </a:p>
            </c:rich>
          </c:tx>
          <c:layout/>
        </c:title>
        <c:numFmt formatCode="[$-409]mmm\-yy;@" sourceLinked="0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52573312"/>
        <c:crosses val="autoZero"/>
        <c:crossBetween val="midCat"/>
      </c:valAx>
      <c:valAx>
        <c:axId val="52573312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mm</a:t>
                </a:r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52562944"/>
        <c:crosses val="autoZero"/>
        <c:crossBetween val="midCat"/>
      </c:valAx>
      <c:valAx>
        <c:axId val="52575232"/>
        <c:scaling>
          <c:orientation val="minMax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mBq/m3</a:t>
                </a:r>
                <a:endParaRPr lang="el-GR"/>
              </a:p>
            </c:rich>
          </c:tx>
          <c:layout/>
        </c:title>
        <c:numFmt formatCode="0.00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52581504"/>
        <c:crosses val="max"/>
        <c:crossBetween val="midCat"/>
      </c:valAx>
      <c:valAx>
        <c:axId val="52581504"/>
        <c:scaling>
          <c:orientation val="minMax"/>
        </c:scaling>
        <c:delete val="1"/>
        <c:axPos val="b"/>
        <c:numFmt formatCode="d/m/yyyy" sourceLinked="1"/>
        <c:tickLblPos val="none"/>
        <c:crossAx val="525752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900903087270858"/>
          <c:y val="0.11754884181715909"/>
          <c:w val="0.23038298567918683"/>
          <c:h val="0.18609133035397588"/>
        </c:manualLayout>
      </c:layout>
      <c:txPr>
        <a:bodyPr/>
        <a:lstStyle/>
        <a:p>
          <a:pPr>
            <a:defRPr b="1"/>
          </a:pPr>
          <a:endParaRPr lang="el-GR"/>
        </a:p>
      </c:txPr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baseline="30000" dirty="0" smtClean="0">
                <a:solidFill>
                  <a:schemeClr val="tx1"/>
                </a:solidFill>
              </a:rPr>
              <a:t>7</a:t>
            </a:r>
            <a:r>
              <a:rPr lang="en-US" dirty="0" smtClean="0">
                <a:solidFill>
                  <a:schemeClr val="tx1"/>
                </a:solidFill>
              </a:rPr>
              <a:t>Be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February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415337838279404"/>
          <c:y val="0"/>
        </c:manualLayout>
      </c:layout>
    </c:title>
    <c:plotArea>
      <c:layout>
        <c:manualLayout>
          <c:layoutTarget val="inner"/>
          <c:xMode val="edge"/>
          <c:yMode val="edge"/>
          <c:x val="0.17722949084088713"/>
          <c:y val="0.12275302744139548"/>
          <c:w val="0.73280909964252394"/>
          <c:h val="0.67592711920897752"/>
        </c:manualLayout>
      </c:layout>
      <c:scatterChart>
        <c:scatterStyle val="lineMarker"/>
        <c:ser>
          <c:idx val="0"/>
          <c:order val="0"/>
          <c:tx>
            <c:v>Be-7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'FR38 30jan-6feb2014'!$M$19:$M$34</c:f>
              <c:numCache>
                <c:formatCode>General</c:formatCode>
                <c:ptCount val="16"/>
                <c:pt idx="0">
                  <c:v>20</c:v>
                </c:pt>
                <c:pt idx="1">
                  <c:v>20</c:v>
                </c:pt>
                <c:pt idx="2">
                  <c:v>10.200000000000001</c:v>
                </c:pt>
                <c:pt idx="3">
                  <c:v>10.200000000000001</c:v>
                </c:pt>
                <c:pt idx="4">
                  <c:v>4.2</c:v>
                </c:pt>
                <c:pt idx="5">
                  <c:v>4.2</c:v>
                </c:pt>
                <c:pt idx="6">
                  <c:v>2.1</c:v>
                </c:pt>
                <c:pt idx="7">
                  <c:v>2.1</c:v>
                </c:pt>
                <c:pt idx="8">
                  <c:v>1.4</c:v>
                </c:pt>
                <c:pt idx="9">
                  <c:v>1.4</c:v>
                </c:pt>
                <c:pt idx="10">
                  <c:v>0.73000000000000065</c:v>
                </c:pt>
                <c:pt idx="11">
                  <c:v>0.73000000000000065</c:v>
                </c:pt>
                <c:pt idx="12">
                  <c:v>0.41000000000000031</c:v>
                </c:pt>
                <c:pt idx="13">
                  <c:v>0.41000000000000031</c:v>
                </c:pt>
                <c:pt idx="14">
                  <c:v>0.05</c:v>
                </c:pt>
                <c:pt idx="15">
                  <c:v>0.05</c:v>
                </c:pt>
              </c:numCache>
            </c:numRef>
          </c:xVal>
          <c:yVal>
            <c:numRef>
              <c:f>'FR38 30jan-6feb2014'!$N$19:$N$34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0.13328695137681831</c:v>
                </c:pt>
                <c:pt idx="4">
                  <c:v>0.13328695137681831</c:v>
                </c:pt>
                <c:pt idx="5">
                  <c:v>0.12617004586062688</c:v>
                </c:pt>
                <c:pt idx="6">
                  <c:v>0.12617004586062688</c:v>
                </c:pt>
                <c:pt idx="7">
                  <c:v>1.1095177720789053</c:v>
                </c:pt>
                <c:pt idx="8">
                  <c:v>1.1095177720789053</c:v>
                </c:pt>
                <c:pt idx="9">
                  <c:v>3.0368769828038435</c:v>
                </c:pt>
                <c:pt idx="10">
                  <c:v>3.0368769828038435</c:v>
                </c:pt>
                <c:pt idx="11" formatCode="0.00">
                  <c:v>3.7632928392382734</c:v>
                </c:pt>
                <c:pt idx="12" formatCode="0.00">
                  <c:v>3.7632928392382734</c:v>
                </c:pt>
                <c:pt idx="13" formatCode="0.00">
                  <c:v>2.5681871550159876</c:v>
                </c:pt>
                <c:pt idx="14" formatCode="0.00">
                  <c:v>2.5681871550159876</c:v>
                </c:pt>
                <c:pt idx="15">
                  <c:v>0</c:v>
                </c:pt>
              </c:numCache>
            </c:numRef>
          </c:yVal>
        </c:ser>
        <c:axId val="52610176"/>
        <c:axId val="52612096"/>
      </c:scatterChart>
      <c:valAx>
        <c:axId val="52610176"/>
        <c:scaling>
          <c:logBase val="10"/>
          <c:orientation val="minMax"/>
          <c:max val="4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 smtClean="0"/>
                  <a:t>μ</a:t>
                </a:r>
                <a:r>
                  <a:rPr lang="en-US" dirty="0" smtClean="0"/>
                  <a:t>m</a:t>
                </a:r>
                <a:endParaRPr lang="el-GR" dirty="0"/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52612096"/>
        <c:crosses val="autoZero"/>
        <c:crossBetween val="midCat"/>
        <c:majorUnit val="10"/>
      </c:valAx>
      <c:valAx>
        <c:axId val="5261209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dA/Dlogd mBq/m3</a:t>
                </a:r>
              </a:p>
            </c:rich>
          </c:tx>
          <c:layout>
            <c:manualLayout>
              <c:xMode val="edge"/>
              <c:yMode val="edge"/>
              <c:x val="0"/>
              <c:y val="0.20741028774580625"/>
            </c:manualLayout>
          </c:layout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52610176"/>
        <c:crossesAt val="1.0000000000000005E-2"/>
        <c:crossBetween val="midCat"/>
      </c:valAx>
    </c:plotArea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n-US" baseline="30000" dirty="0" smtClean="0"/>
              <a:t>7</a:t>
            </a:r>
            <a:r>
              <a:rPr lang="en-US" dirty="0" smtClean="0"/>
              <a:t>Be</a:t>
            </a:r>
            <a:r>
              <a:rPr lang="en-US" baseline="0" dirty="0"/>
              <a:t> </a:t>
            </a:r>
            <a:r>
              <a:rPr lang="en-US" baseline="0" dirty="0" smtClean="0"/>
              <a:t>March</a:t>
            </a:r>
            <a:endParaRPr lang="en-US" dirty="0"/>
          </a:p>
        </c:rich>
      </c:tx>
      <c:layout>
        <c:manualLayout>
          <c:xMode val="edge"/>
          <c:yMode val="edge"/>
          <c:x val="0.21777849585802275"/>
          <c:y val="0"/>
        </c:manualLayout>
      </c:layout>
    </c:title>
    <c:plotArea>
      <c:layout>
        <c:manualLayout>
          <c:layoutTarget val="inner"/>
          <c:xMode val="edge"/>
          <c:yMode val="edge"/>
          <c:x val="0.18896320341984282"/>
          <c:y val="8.042439728919018E-2"/>
          <c:w val="0.73171167200726761"/>
          <c:h val="0.71825574936118253"/>
        </c:manualLayout>
      </c:layout>
      <c:scatterChart>
        <c:scatterStyle val="lineMarker"/>
        <c:ser>
          <c:idx val="0"/>
          <c:order val="0"/>
          <c:tx>
            <c:v>Be-7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'FR42 27feb-6mar2014'!$M$19:$M$34</c:f>
              <c:numCache>
                <c:formatCode>General</c:formatCode>
                <c:ptCount val="16"/>
                <c:pt idx="0">
                  <c:v>20</c:v>
                </c:pt>
                <c:pt idx="1">
                  <c:v>20</c:v>
                </c:pt>
                <c:pt idx="2">
                  <c:v>10.200000000000001</c:v>
                </c:pt>
                <c:pt idx="3">
                  <c:v>10.200000000000001</c:v>
                </c:pt>
                <c:pt idx="4">
                  <c:v>4.2</c:v>
                </c:pt>
                <c:pt idx="5">
                  <c:v>4.2</c:v>
                </c:pt>
                <c:pt idx="6">
                  <c:v>2.1</c:v>
                </c:pt>
                <c:pt idx="7">
                  <c:v>2.1</c:v>
                </c:pt>
                <c:pt idx="8">
                  <c:v>1.4</c:v>
                </c:pt>
                <c:pt idx="9">
                  <c:v>1.4</c:v>
                </c:pt>
                <c:pt idx="10">
                  <c:v>0.73000000000000065</c:v>
                </c:pt>
                <c:pt idx="11">
                  <c:v>0.73000000000000065</c:v>
                </c:pt>
                <c:pt idx="12">
                  <c:v>0.41000000000000031</c:v>
                </c:pt>
                <c:pt idx="13">
                  <c:v>0.41000000000000031</c:v>
                </c:pt>
                <c:pt idx="14">
                  <c:v>0.05</c:v>
                </c:pt>
                <c:pt idx="15">
                  <c:v>0.05</c:v>
                </c:pt>
              </c:numCache>
            </c:numRef>
          </c:xVal>
          <c:yVal>
            <c:numRef>
              <c:f>'FR42 27feb-6mar2014'!$N$19:$N$34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0.17051653694523891</c:v>
                </c:pt>
                <c:pt idx="4">
                  <c:v>0.17051653694523891</c:v>
                </c:pt>
                <c:pt idx="5">
                  <c:v>0.23279891903041491</c:v>
                </c:pt>
                <c:pt idx="6">
                  <c:v>0.23279891903041491</c:v>
                </c:pt>
                <c:pt idx="7">
                  <c:v>0.74341556994559999</c:v>
                </c:pt>
                <c:pt idx="8">
                  <c:v>0.74341556994559999</c:v>
                </c:pt>
                <c:pt idx="9">
                  <c:v>1.9027109389843602</c:v>
                </c:pt>
                <c:pt idx="10">
                  <c:v>1.9027109389843602</c:v>
                </c:pt>
                <c:pt idx="11" formatCode="0.00">
                  <c:v>2.530500385780734</c:v>
                </c:pt>
                <c:pt idx="12" formatCode="0.00">
                  <c:v>2.530500385780734</c:v>
                </c:pt>
                <c:pt idx="13" formatCode="0.00">
                  <c:v>1.4075771789155263</c:v>
                </c:pt>
                <c:pt idx="14" formatCode="0.00">
                  <c:v>1.4075771789155263</c:v>
                </c:pt>
                <c:pt idx="15">
                  <c:v>0</c:v>
                </c:pt>
              </c:numCache>
            </c:numRef>
          </c:yVal>
        </c:ser>
        <c:axId val="52820608"/>
        <c:axId val="69219072"/>
      </c:scatterChart>
      <c:valAx>
        <c:axId val="52820608"/>
        <c:scaling>
          <c:logBase val="10"/>
          <c:orientation val="minMax"/>
          <c:max val="40"/>
          <c:min val="1.0000000000000005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 smtClean="0"/>
                  <a:t>μ</a:t>
                </a:r>
                <a:r>
                  <a:rPr lang="en-US" dirty="0" smtClean="0"/>
                  <a:t>m</a:t>
                </a:r>
                <a:endParaRPr lang="el-GR" dirty="0"/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69219072"/>
        <c:crosses val="autoZero"/>
        <c:crossBetween val="midCat"/>
        <c:majorUnit val="10"/>
      </c:valAx>
      <c:valAx>
        <c:axId val="692190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dA/Dlogd mBq/m3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52820608"/>
        <c:crossesAt val="1.0000000000000005E-2"/>
        <c:crossBetween val="midCat"/>
      </c:valAx>
    </c:plotArea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n-US" baseline="30000" dirty="0"/>
              <a:t>7</a:t>
            </a:r>
            <a:r>
              <a:rPr lang="en-US" dirty="0"/>
              <a:t>Be April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578929138592467"/>
          <c:y val="7.4467034527027923E-2"/>
          <c:w val="0.74742512269878614"/>
          <c:h val="0.73912569385294635"/>
        </c:manualLayout>
      </c:layout>
      <c:scatterChart>
        <c:scatterStyle val="lineMarker"/>
        <c:ser>
          <c:idx val="0"/>
          <c:order val="0"/>
          <c:tx>
            <c:v>Be-7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'FR47 3-10apr2014'!$M$19:$M$34</c:f>
              <c:numCache>
                <c:formatCode>General</c:formatCode>
                <c:ptCount val="16"/>
                <c:pt idx="0">
                  <c:v>20</c:v>
                </c:pt>
                <c:pt idx="1">
                  <c:v>20</c:v>
                </c:pt>
                <c:pt idx="2">
                  <c:v>10.200000000000001</c:v>
                </c:pt>
                <c:pt idx="3">
                  <c:v>10.200000000000001</c:v>
                </c:pt>
                <c:pt idx="4">
                  <c:v>4.2</c:v>
                </c:pt>
                <c:pt idx="5">
                  <c:v>4.2</c:v>
                </c:pt>
                <c:pt idx="6">
                  <c:v>2.1</c:v>
                </c:pt>
                <c:pt idx="7">
                  <c:v>2.1</c:v>
                </c:pt>
                <c:pt idx="8">
                  <c:v>1.4</c:v>
                </c:pt>
                <c:pt idx="9">
                  <c:v>1.4</c:v>
                </c:pt>
                <c:pt idx="10">
                  <c:v>0.73000000000000065</c:v>
                </c:pt>
                <c:pt idx="11">
                  <c:v>0.73000000000000065</c:v>
                </c:pt>
                <c:pt idx="12">
                  <c:v>0.41000000000000031</c:v>
                </c:pt>
                <c:pt idx="13">
                  <c:v>0.41000000000000031</c:v>
                </c:pt>
                <c:pt idx="14">
                  <c:v>0.05</c:v>
                </c:pt>
                <c:pt idx="15">
                  <c:v>0.05</c:v>
                </c:pt>
              </c:numCache>
            </c:numRef>
          </c:xVal>
          <c:yVal>
            <c:numRef>
              <c:f>'FR47 3-10apr2014'!$N$19:$N$34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9.7238686111416714E-2</c:v>
                </c:pt>
                <c:pt idx="4">
                  <c:v>9.7238686111416714E-2</c:v>
                </c:pt>
                <c:pt idx="5">
                  <c:v>0.36118340410333677</c:v>
                </c:pt>
                <c:pt idx="6">
                  <c:v>0.36118340410333677</c:v>
                </c:pt>
                <c:pt idx="7">
                  <c:v>1.1557920044516561</c:v>
                </c:pt>
                <c:pt idx="8">
                  <c:v>1.1557920044516561</c:v>
                </c:pt>
                <c:pt idx="9">
                  <c:v>2.986710237074548</c:v>
                </c:pt>
                <c:pt idx="10">
                  <c:v>2.986710237074548</c:v>
                </c:pt>
                <c:pt idx="11" formatCode="0.00">
                  <c:v>3.8752499526620077</c:v>
                </c:pt>
                <c:pt idx="12" formatCode="0.00">
                  <c:v>3.8752499526620077</c:v>
                </c:pt>
                <c:pt idx="13" formatCode="0.00">
                  <c:v>1.9552457129691898</c:v>
                </c:pt>
                <c:pt idx="14" formatCode="0.00">
                  <c:v>1.9552457129691898</c:v>
                </c:pt>
                <c:pt idx="15">
                  <c:v>0</c:v>
                </c:pt>
              </c:numCache>
            </c:numRef>
          </c:yVal>
        </c:ser>
        <c:axId val="69362048"/>
        <c:axId val="69363968"/>
      </c:scatterChart>
      <c:valAx>
        <c:axId val="69362048"/>
        <c:scaling>
          <c:logBase val="10"/>
          <c:orientation val="minMax"/>
          <c:max val="40"/>
          <c:min val="1.0000000000000005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 smtClean="0"/>
                  <a:t>μ</a:t>
                </a:r>
                <a:r>
                  <a:rPr lang="en-US" dirty="0" smtClean="0"/>
                  <a:t>m</a:t>
                </a:r>
                <a:endParaRPr lang="el-GR" dirty="0"/>
              </a:p>
            </c:rich>
          </c:tx>
          <c:layout/>
        </c:title>
        <c:numFmt formatCode="General" sourceLinked="1"/>
        <c:majorTickMark val="in"/>
        <c:tickLblPos val="nextTo"/>
        <c:spPr>
          <a:ln w="25400">
            <a:solidFill>
              <a:schemeClr val="tx1"/>
            </a:solidFill>
          </a:ln>
        </c:spPr>
        <c:crossAx val="69363968"/>
        <c:crosses val="autoZero"/>
        <c:crossBetween val="midCat"/>
        <c:majorUnit val="10"/>
      </c:valAx>
      <c:valAx>
        <c:axId val="693639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dA/Dlogd mBq/m3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crossAx val="69362048"/>
        <c:crossesAt val="1.0000000000000005E-2"/>
        <c:crossBetween val="midCat"/>
      </c:valAx>
    </c:plotArea>
    <c:plotVisOnly val="1"/>
    <c:dispBlanksAs val="gap"/>
  </c:chart>
  <c:spPr>
    <a:ln>
      <a:noFill/>
    </a:ln>
  </c:spPr>
  <c:txPr>
    <a:bodyPr/>
    <a:lstStyle/>
    <a:p>
      <a:pPr>
        <a:defRPr b="1"/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n-US" baseline="30000" dirty="0" smtClean="0"/>
              <a:t>7</a:t>
            </a:r>
            <a:r>
              <a:rPr lang="en-US" dirty="0" smtClean="0"/>
              <a:t>Be</a:t>
            </a:r>
            <a:r>
              <a:rPr lang="en-US" baseline="0" dirty="0"/>
              <a:t> </a:t>
            </a:r>
            <a:r>
              <a:rPr lang="en-US" dirty="0" smtClean="0"/>
              <a:t>May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8572780363047034"/>
          <c:y val="7.4467034527027923E-2"/>
          <c:w val="0.7339525727513001"/>
          <c:h val="0.73912569385294635"/>
        </c:manualLayout>
      </c:layout>
      <c:scatterChart>
        <c:scatterStyle val="lineMarker"/>
        <c:ser>
          <c:idx val="0"/>
          <c:order val="0"/>
          <c:tx>
            <c:v>Be-7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'FR50 8-15mai2014'!$M$19:$M$34</c:f>
              <c:numCache>
                <c:formatCode>General</c:formatCode>
                <c:ptCount val="16"/>
                <c:pt idx="0">
                  <c:v>20</c:v>
                </c:pt>
                <c:pt idx="1">
                  <c:v>20</c:v>
                </c:pt>
                <c:pt idx="2">
                  <c:v>10.200000000000001</c:v>
                </c:pt>
                <c:pt idx="3">
                  <c:v>10.200000000000001</c:v>
                </c:pt>
                <c:pt idx="4">
                  <c:v>4.2</c:v>
                </c:pt>
                <c:pt idx="5">
                  <c:v>4.2</c:v>
                </c:pt>
                <c:pt idx="6">
                  <c:v>2.1</c:v>
                </c:pt>
                <c:pt idx="7">
                  <c:v>2.1</c:v>
                </c:pt>
                <c:pt idx="8">
                  <c:v>1.4</c:v>
                </c:pt>
                <c:pt idx="9">
                  <c:v>1.4</c:v>
                </c:pt>
                <c:pt idx="10">
                  <c:v>0.73000000000000065</c:v>
                </c:pt>
                <c:pt idx="11">
                  <c:v>0.73000000000000065</c:v>
                </c:pt>
                <c:pt idx="12">
                  <c:v>0.41000000000000031</c:v>
                </c:pt>
                <c:pt idx="13">
                  <c:v>0.41000000000000031</c:v>
                </c:pt>
                <c:pt idx="14">
                  <c:v>0.05</c:v>
                </c:pt>
                <c:pt idx="15">
                  <c:v>0.05</c:v>
                </c:pt>
              </c:numCache>
            </c:numRef>
          </c:xVal>
          <c:yVal>
            <c:numRef>
              <c:f>'FR50 8-15mai2014'!$N$19:$N$34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0.21508737890929591</c:v>
                </c:pt>
                <c:pt idx="6">
                  <c:v>0.21508737890929591</c:v>
                </c:pt>
                <c:pt idx="7">
                  <c:v>0.86415840177231451</c:v>
                </c:pt>
                <c:pt idx="8">
                  <c:v>0.86415840177231451</c:v>
                </c:pt>
                <c:pt idx="9">
                  <c:v>2.2282312273217442</c:v>
                </c:pt>
                <c:pt idx="10">
                  <c:v>2.2282312273217442</c:v>
                </c:pt>
                <c:pt idx="11" formatCode="0.00">
                  <c:v>3.3595721179184967</c:v>
                </c:pt>
                <c:pt idx="12" formatCode="0.00">
                  <c:v>3.3595721179184967</c:v>
                </c:pt>
                <c:pt idx="13" formatCode="0.00">
                  <c:v>2.96442573566623</c:v>
                </c:pt>
                <c:pt idx="14" formatCode="0.00">
                  <c:v>2.96442573566623</c:v>
                </c:pt>
                <c:pt idx="15">
                  <c:v>0</c:v>
                </c:pt>
              </c:numCache>
            </c:numRef>
          </c:yVal>
        </c:ser>
        <c:axId val="69388160"/>
        <c:axId val="69476352"/>
      </c:scatterChart>
      <c:valAx>
        <c:axId val="69388160"/>
        <c:scaling>
          <c:logBase val="10"/>
          <c:orientation val="minMax"/>
          <c:max val="40"/>
          <c:min val="1.0000000000000005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 smtClean="0"/>
                  <a:t>μ</a:t>
                </a:r>
                <a:r>
                  <a:rPr lang="en-US" dirty="0" smtClean="0"/>
                  <a:t>m</a:t>
                </a:r>
                <a:endParaRPr lang="el-GR" dirty="0"/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69476352"/>
        <c:crosses val="autoZero"/>
        <c:crossBetween val="midCat"/>
        <c:majorUnit val="10"/>
      </c:valAx>
      <c:valAx>
        <c:axId val="6947635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dA/Dlogd mBq/m3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l-GR"/>
          </a:p>
        </c:txPr>
        <c:crossAx val="69388160"/>
        <c:crossesAt val="1.0000000000000005E-2"/>
        <c:crossBetween val="midCat"/>
      </c:valAx>
    </c:plotArea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1E33B-C924-4063-9466-49D6B42855C6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31D2-CBDF-4429-B193-7B72736391A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5622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36CDE-2577-4273-8DE7-2883DA64F456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DE1FB-6FFE-46DE-8D3F-1AAE091C99B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900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E1FB-6FFE-46DE-8D3F-1AAE091C99BA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E1FB-6FFE-46DE-8D3F-1AAE091C99BA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en-US" sz="4500" b="1" dirty="0" smtClean="0"/>
              <a:t>Temporal Variations of </a:t>
            </a:r>
            <a:r>
              <a:rPr lang="en-US" sz="4500" b="1" baseline="30000" dirty="0" smtClean="0"/>
              <a:t>7</a:t>
            </a:r>
            <a:r>
              <a:rPr lang="en-US" sz="4500" b="1" dirty="0" smtClean="0"/>
              <a:t>Be and its AMAD over “</a:t>
            </a:r>
            <a:r>
              <a:rPr lang="en-US" sz="4500" b="1" dirty="0" err="1" smtClean="0"/>
              <a:t>Demokritos</a:t>
            </a:r>
            <a:r>
              <a:rPr lang="en-US" sz="4500" b="1" dirty="0" smtClean="0"/>
              <a:t>” GAW station</a:t>
            </a:r>
            <a:endParaRPr lang="el-GR" sz="45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305800" cy="11430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+mj-lt"/>
              </a:rPr>
              <a:t>E. Dalaka</a:t>
            </a:r>
            <a:r>
              <a:rPr lang="en-US" sz="1400" b="1" baseline="30000" dirty="0" smtClean="0">
                <a:solidFill>
                  <a:schemeClr val="tx2"/>
                </a:solidFill>
                <a:latin typeface="+mj-lt"/>
              </a:rPr>
              <a:t>1,2,*</a:t>
            </a:r>
            <a:r>
              <a:rPr lang="en-US" sz="1400" b="1" dirty="0" smtClean="0">
                <a:solidFill>
                  <a:schemeClr val="tx2"/>
                </a:solidFill>
                <a:latin typeface="+mj-lt"/>
              </a:rPr>
              <a:t>, M.J. Anagnostakis</a:t>
            </a:r>
            <a:r>
              <a:rPr lang="en-US" sz="1400" b="1" baseline="30000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en-US" sz="1400" b="1" dirty="0" smtClean="0">
                <a:solidFill>
                  <a:schemeClr val="tx2"/>
                </a:solidFill>
                <a:latin typeface="+mj-lt"/>
              </a:rPr>
              <a:t> and K. Eleftheriadis</a:t>
            </a:r>
            <a:r>
              <a:rPr lang="en-US" sz="1400" b="1" baseline="30000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en-US" sz="1400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endParaRPr lang="en-US" sz="1000" b="1" dirty="0" smtClean="0">
              <a:solidFill>
                <a:schemeClr val="tx2"/>
              </a:solidFill>
              <a:latin typeface="+mj-lt"/>
            </a:endParaRPr>
          </a:p>
          <a:p>
            <a:endParaRPr lang="en-US" sz="10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1000" b="1" baseline="30000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en-US" sz="1000" b="1" dirty="0" smtClean="0">
                <a:solidFill>
                  <a:schemeClr val="tx2"/>
                </a:solidFill>
                <a:latin typeface="+mj-lt"/>
              </a:rPr>
              <a:t>Institute of Nuclear &amp; Radiological Sciences &amp; Technology, Energy &amp; Safety, Environmental Radioactivity Laboratory, National Centre of Scientific Research “Demokritos”, 15310 Ag. Paraskevi, Attiki, Greece</a:t>
            </a:r>
          </a:p>
          <a:p>
            <a:r>
              <a:rPr lang="en-US" sz="1000" b="1" baseline="30000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en-US" sz="1000" b="1" dirty="0" smtClean="0">
                <a:solidFill>
                  <a:schemeClr val="tx2"/>
                </a:solidFill>
                <a:latin typeface="+mj-lt"/>
              </a:rPr>
              <a:t> Nuclear Engineering Laboratory, National Technical University of Athens, 15780, Athens, Greece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+mj-lt"/>
              </a:rPr>
              <a:t>15780, Athens, Greece</a:t>
            </a:r>
          </a:p>
          <a:p>
            <a:r>
              <a:rPr lang="en-US" sz="1000" b="1" baseline="30000" dirty="0" smtClean="0">
                <a:solidFill>
                  <a:schemeClr val="tx2"/>
                </a:solidFill>
                <a:latin typeface="+mj-lt"/>
              </a:rPr>
              <a:t>*</a:t>
            </a:r>
            <a:r>
              <a:rPr lang="en-US" sz="1000" b="1" dirty="0" smtClean="0">
                <a:solidFill>
                  <a:schemeClr val="tx2"/>
                </a:solidFill>
                <a:latin typeface="+mj-lt"/>
              </a:rPr>
              <a:t>edalaka@ipta.demokritos.gr</a:t>
            </a:r>
            <a:endParaRPr lang="en-US" sz="1000" b="1" baseline="300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1000" b="1" dirty="0" smtClean="0">
                <a:solidFill>
                  <a:schemeClr val="tx1"/>
                </a:solidFill>
                <a:latin typeface="+mj-lt"/>
              </a:rPr>
              <a:t> </a:t>
            </a:r>
          </a:p>
          <a:p>
            <a:endParaRPr lang="el-GR" sz="1000" dirty="0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046835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3544" y="0"/>
            <a:ext cx="105045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115616" y="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National Centre of Scientific Research “</a:t>
            </a:r>
            <a:r>
              <a:rPr lang="en-US" sz="1200" b="1" dirty="0" err="1" smtClean="0">
                <a:latin typeface="+mj-lt"/>
              </a:rPr>
              <a:t>Demokritos</a:t>
            </a:r>
            <a:r>
              <a:rPr lang="en-US" sz="1200" b="1" dirty="0" smtClean="0">
                <a:latin typeface="+mj-lt"/>
              </a:rPr>
              <a:t>”</a:t>
            </a:r>
            <a:endParaRPr lang="el-GR" sz="1200" dirty="0" smtClean="0">
              <a:latin typeface="+mj-lt"/>
            </a:endParaRPr>
          </a:p>
          <a:p>
            <a:endParaRPr lang="el-GR" sz="1200" dirty="0">
              <a:latin typeface="+mj-lt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292080" y="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National Technical University of Athens</a:t>
            </a:r>
          </a:p>
          <a:p>
            <a:r>
              <a:rPr lang="en-US" sz="1200" b="1" dirty="0" smtClean="0">
                <a:latin typeface="+mj-lt"/>
              </a:rPr>
              <a:t>Nuclear Engineering Department</a:t>
            </a:r>
            <a:endParaRPr lang="el-GR" sz="1200" dirty="0">
              <a:latin typeface="+mj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6396335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25</a:t>
            </a:r>
            <a:r>
              <a:rPr lang="en-US" sz="1200" b="1" baseline="30000" dirty="0" smtClean="0">
                <a:latin typeface="+mj-lt"/>
              </a:rPr>
              <a:t>th</a:t>
            </a:r>
            <a:r>
              <a:rPr lang="en-US" sz="1200" b="1" dirty="0" smtClean="0">
                <a:latin typeface="+mj-lt"/>
              </a:rPr>
              <a:t> Annual Symposium of the Hellenic Nuclear Physics Society</a:t>
            </a:r>
            <a:endParaRPr lang="el-GR" sz="1200" b="1" dirty="0">
              <a:latin typeface="+mj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860032" y="6453336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+mj-lt"/>
              </a:rPr>
              <a:t>June 3-4, 2016, NCSR “</a:t>
            </a:r>
            <a:r>
              <a:rPr lang="en-US" sz="1200" b="1" dirty="0" err="1" smtClean="0">
                <a:latin typeface="+mj-lt"/>
              </a:rPr>
              <a:t>Demokritos</a:t>
            </a:r>
            <a:r>
              <a:rPr lang="en-US" sz="1200" b="1" dirty="0" smtClean="0">
                <a:latin typeface="+mj-lt"/>
              </a:rPr>
              <a:t>”, Athens, Greece</a:t>
            </a:r>
            <a:endParaRPr lang="el-GR" sz="1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l-GR" b="1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635896" y="1340768"/>
            <a:ext cx="4896544" cy="718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158" tIns="54579" rIns="109158" bIns="54579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2"/>
                </a:solidFill>
                <a:latin typeface="+mj-lt"/>
                <a:cs typeface="Tahoma" pitchFamily="34" charset="0"/>
              </a:rPr>
              <a:t>Photo peak used</a:t>
            </a:r>
            <a:r>
              <a:rPr lang="en-US" sz="2300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:</a:t>
            </a:r>
            <a:endParaRPr lang="en-US" sz="2300" dirty="0">
              <a:solidFill>
                <a:schemeClr val="tx2"/>
              </a:solidFill>
              <a:latin typeface="+mj-lt"/>
              <a:cs typeface="Tahoma" pitchFamily="34" charset="0"/>
            </a:endParaRPr>
          </a:p>
          <a:p>
            <a:pPr lvl="1" algn="just"/>
            <a:r>
              <a:rPr lang="en-US" sz="2300" dirty="0" smtClean="0">
                <a:latin typeface="+mj-lt"/>
                <a:cs typeface="Tahoma" pitchFamily="34" charset="0"/>
              </a:rPr>
              <a:t>477.59keV</a:t>
            </a:r>
          </a:p>
          <a:p>
            <a:pPr lvl="1" algn="just"/>
            <a:endParaRPr lang="en-US" sz="2300" dirty="0">
              <a:latin typeface="+mj-lt"/>
              <a:cs typeface="Tahom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2"/>
                </a:solidFill>
                <a:latin typeface="+mj-lt"/>
                <a:cs typeface="Tahoma" pitchFamily="34" charset="0"/>
              </a:rPr>
              <a:t>Detector used</a:t>
            </a:r>
            <a:r>
              <a:rPr lang="en-US" sz="2300" b="1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:</a:t>
            </a:r>
            <a:endParaRPr lang="en-US" sz="2300" b="1" dirty="0">
              <a:solidFill>
                <a:schemeClr val="tx2"/>
              </a:solidFill>
              <a:latin typeface="+mj-lt"/>
              <a:cs typeface="Tahoma" pitchFamily="34" charset="0"/>
            </a:endParaRPr>
          </a:p>
          <a:p>
            <a:pPr lvl="1" algn="just"/>
            <a:r>
              <a:rPr lang="en-US" sz="2300" dirty="0">
                <a:latin typeface="+mj-lt"/>
                <a:cs typeface="Tahoma" pitchFamily="34" charset="0"/>
              </a:rPr>
              <a:t>coaxial HP 30% Germanium detector, with energy resolution of 1.93keV for </a:t>
            </a:r>
            <a:r>
              <a:rPr lang="en-US" sz="2300" baseline="30000" dirty="0">
                <a:latin typeface="+mj-lt"/>
                <a:cs typeface="Tahoma" pitchFamily="34" charset="0"/>
              </a:rPr>
              <a:t>60</a:t>
            </a:r>
            <a:r>
              <a:rPr lang="en-US" sz="2300" dirty="0">
                <a:latin typeface="+mj-lt"/>
                <a:cs typeface="Tahoma" pitchFamily="34" charset="0"/>
              </a:rPr>
              <a:t>Co (1332keV) and a 8k multichannel analyzer, with energy resolution 0.25 keV/channel. </a:t>
            </a:r>
            <a:endParaRPr lang="en-US" sz="2300" dirty="0" smtClean="0">
              <a:latin typeface="+mj-lt"/>
              <a:cs typeface="Tahoma" pitchFamily="34" charset="0"/>
            </a:endParaRPr>
          </a:p>
          <a:p>
            <a:pPr lvl="1" algn="just"/>
            <a:endParaRPr lang="en-US" sz="2300" dirty="0">
              <a:latin typeface="+mj-lt"/>
              <a:cs typeface="Tahom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2"/>
                </a:solidFill>
                <a:latin typeface="+mj-lt"/>
                <a:cs typeface="Tahoma" pitchFamily="34" charset="0"/>
              </a:rPr>
              <a:t>Spectra </a:t>
            </a:r>
            <a:r>
              <a:rPr lang="en-US" sz="2300" b="1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 collection and analysis:</a:t>
            </a:r>
            <a:endParaRPr lang="en-US" sz="2300" b="1" dirty="0">
              <a:solidFill>
                <a:schemeClr val="tx2"/>
              </a:solidFill>
              <a:latin typeface="+mj-lt"/>
              <a:cs typeface="Tahoma" pitchFamily="34" charset="0"/>
            </a:endParaRPr>
          </a:p>
          <a:p>
            <a:pPr lvl="1" algn="just"/>
            <a:r>
              <a:rPr lang="en-US" sz="2300" dirty="0">
                <a:latin typeface="+mj-lt"/>
                <a:cs typeface="Tahoma" pitchFamily="34" charset="0"/>
              </a:rPr>
              <a:t>software Interwinner 4.1. </a:t>
            </a:r>
          </a:p>
          <a:p>
            <a:pPr algn="just"/>
            <a:endParaRPr lang="en-US" sz="2300" dirty="0">
              <a:latin typeface="+mj-lt"/>
              <a:cs typeface="Tahoma" pitchFamily="34" charset="0"/>
            </a:endParaRPr>
          </a:p>
          <a:p>
            <a:pPr algn="just"/>
            <a:endParaRPr lang="en-US" sz="2300" dirty="0">
              <a:latin typeface="+mj-lt"/>
              <a:cs typeface="Tahoma" pitchFamily="34" charset="0"/>
            </a:endParaRPr>
          </a:p>
          <a:p>
            <a:pPr algn="just"/>
            <a:endParaRPr lang="en-US" sz="2300" dirty="0">
              <a:latin typeface="+mj-lt"/>
              <a:cs typeface="Tahoma" pitchFamily="34" charset="0"/>
            </a:endParaRPr>
          </a:p>
          <a:p>
            <a:pPr algn="just"/>
            <a:endParaRPr lang="en-US" sz="2300" dirty="0">
              <a:latin typeface="+mj-lt"/>
              <a:cs typeface="Tahoma" pitchFamily="34" charset="0"/>
            </a:endParaRPr>
          </a:p>
          <a:p>
            <a:endParaRPr lang="en-US" sz="2300" dirty="0">
              <a:latin typeface="+mj-lt"/>
              <a:cs typeface="Tahoma" pitchFamily="34" charset="0"/>
            </a:endParaRPr>
          </a:p>
          <a:p>
            <a:endParaRPr lang="en-US" sz="2300" dirty="0">
              <a:latin typeface="+mj-lt"/>
              <a:cs typeface="Tahoma" pitchFamily="34" charset="0"/>
            </a:endParaRPr>
          </a:p>
          <a:p>
            <a:endParaRPr lang="en-US" sz="2300" dirty="0">
              <a:latin typeface="+mj-lt"/>
              <a:cs typeface="Tahoma" pitchFamily="34" charset="0"/>
            </a:endParaRPr>
          </a:p>
        </p:txBody>
      </p:sp>
      <p:pic>
        <p:nvPicPr>
          <p:cNvPr id="11" name="Picture 2" descr="X:\katerina dalaka\presentations\poster-barcelona-Ro5\DSC_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23718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56"/>
          <p:cNvSpPr txBox="1">
            <a:spLocks noChangeArrowheads="1"/>
          </p:cNvSpPr>
          <p:nvPr/>
        </p:nvSpPr>
        <p:spPr bwMode="auto">
          <a:xfrm>
            <a:off x="971600" y="4869160"/>
            <a:ext cx="2429650" cy="7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136" tIns="51568" rIns="103136" bIns="51568">
            <a:spAutoFit/>
          </a:bodyPr>
          <a:lstStyle/>
          <a:p>
            <a:r>
              <a:rPr lang="en-US" sz="1500" dirty="0" smtClean="0">
                <a:latin typeface="+mj-lt"/>
                <a:cs typeface="Tahoma" pitchFamily="34" charset="0"/>
              </a:rPr>
              <a:t>HP30</a:t>
            </a:r>
            <a:r>
              <a:rPr lang="en-US" sz="1500" dirty="0">
                <a:latin typeface="+mj-lt"/>
                <a:cs typeface="Tahoma" pitchFamily="34" charset="0"/>
              </a:rPr>
              <a:t>% Germanium Detector</a:t>
            </a:r>
          </a:p>
          <a:p>
            <a:endParaRPr lang="en-US" sz="1500" dirty="0"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/>
              <a:t>Results and discussion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pPr algn="ctr"/>
            <a:r>
              <a:rPr lang="en-US" b="1" baseline="30000" dirty="0" smtClean="0"/>
              <a:t>7</a:t>
            </a:r>
            <a:r>
              <a:rPr lang="en-US" b="1" dirty="0" smtClean="0"/>
              <a:t>Be seasonal trend</a:t>
            </a:r>
            <a:endParaRPr lang="el-GR" b="1" dirty="0"/>
          </a:p>
        </p:txBody>
      </p:sp>
      <p:graphicFrame>
        <p:nvGraphicFramePr>
          <p:cNvPr id="5" name="6 - Γράφημα"/>
          <p:cNvGraphicFramePr/>
          <p:nvPr/>
        </p:nvGraphicFramePr>
        <p:xfrm>
          <a:off x="0" y="836712"/>
          <a:ext cx="9036496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2 - Γράφημα"/>
          <p:cNvGraphicFramePr/>
          <p:nvPr/>
        </p:nvGraphicFramePr>
        <p:xfrm>
          <a:off x="251520" y="3861048"/>
          <a:ext cx="8784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19200"/>
          </a:xfrm>
        </p:spPr>
        <p:txBody>
          <a:bodyPr/>
          <a:lstStyle/>
          <a:p>
            <a:pPr algn="ctr"/>
            <a:r>
              <a:rPr lang="en-US" b="1" baseline="30000" dirty="0" smtClean="0"/>
              <a:t>7</a:t>
            </a:r>
            <a:r>
              <a:rPr lang="en-US" b="1" dirty="0" smtClean="0"/>
              <a:t>Be temporal variation</a:t>
            </a:r>
            <a:endParaRPr lang="el-GR" b="1" dirty="0"/>
          </a:p>
        </p:txBody>
      </p:sp>
      <p:graphicFrame>
        <p:nvGraphicFramePr>
          <p:cNvPr id="10" name="4 - Γράφημα"/>
          <p:cNvGraphicFramePr/>
          <p:nvPr/>
        </p:nvGraphicFramePr>
        <p:xfrm>
          <a:off x="107504" y="4653136"/>
          <a:ext cx="8856984" cy="203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6 - Γράφημα"/>
          <p:cNvGraphicFramePr/>
          <p:nvPr/>
        </p:nvGraphicFramePr>
        <p:xfrm>
          <a:off x="323528" y="692696"/>
          <a:ext cx="85689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9 - Γράφημα"/>
          <p:cNvGraphicFramePr/>
          <p:nvPr/>
        </p:nvGraphicFramePr>
        <p:xfrm>
          <a:off x="107504" y="2564904"/>
          <a:ext cx="8784976" cy="204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19200"/>
          </a:xfrm>
        </p:spPr>
        <p:txBody>
          <a:bodyPr/>
          <a:lstStyle/>
          <a:p>
            <a:pPr algn="ctr"/>
            <a:r>
              <a:rPr lang="en-US" b="1" baseline="30000" dirty="0" smtClean="0"/>
              <a:t>7</a:t>
            </a:r>
            <a:r>
              <a:rPr lang="en-US" b="1" dirty="0" smtClean="0"/>
              <a:t>Be size distribution</a:t>
            </a:r>
            <a:endParaRPr lang="el-GR" b="1" dirty="0"/>
          </a:p>
        </p:txBody>
      </p:sp>
      <p:graphicFrame>
        <p:nvGraphicFramePr>
          <p:cNvPr id="32" name="3 - Γράφημα"/>
          <p:cNvGraphicFramePr/>
          <p:nvPr>
            <p:extLst>
              <p:ext uri="{D42A27DB-BD31-4B8C-83A1-F6EECF244321}">
                <p14:modId xmlns:p14="http://schemas.microsoft.com/office/powerpoint/2010/main" xmlns="" val="3842263087"/>
              </p:ext>
            </p:extLst>
          </p:nvPr>
        </p:nvGraphicFramePr>
        <p:xfrm>
          <a:off x="755576" y="908720"/>
          <a:ext cx="244827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1 - Γράφημα"/>
          <p:cNvGraphicFramePr/>
          <p:nvPr>
            <p:extLst>
              <p:ext uri="{D42A27DB-BD31-4B8C-83A1-F6EECF244321}">
                <p14:modId xmlns:p14="http://schemas.microsoft.com/office/powerpoint/2010/main" xmlns="" val="4134419618"/>
              </p:ext>
            </p:extLst>
          </p:nvPr>
        </p:nvGraphicFramePr>
        <p:xfrm>
          <a:off x="3419872" y="908720"/>
          <a:ext cx="229624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1 - Γράφημα"/>
          <p:cNvGraphicFramePr/>
          <p:nvPr>
            <p:extLst>
              <p:ext uri="{D42A27DB-BD31-4B8C-83A1-F6EECF244321}">
                <p14:modId xmlns:p14="http://schemas.microsoft.com/office/powerpoint/2010/main" xmlns="" val="3013340442"/>
              </p:ext>
            </p:extLst>
          </p:nvPr>
        </p:nvGraphicFramePr>
        <p:xfrm>
          <a:off x="5868144" y="764704"/>
          <a:ext cx="244827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1 - Γράφημα"/>
          <p:cNvGraphicFramePr/>
          <p:nvPr>
            <p:extLst>
              <p:ext uri="{D42A27DB-BD31-4B8C-83A1-F6EECF244321}">
                <p14:modId xmlns:p14="http://schemas.microsoft.com/office/powerpoint/2010/main" xmlns="" val="1256268866"/>
              </p:ext>
            </p:extLst>
          </p:nvPr>
        </p:nvGraphicFramePr>
        <p:xfrm>
          <a:off x="683568" y="2636912"/>
          <a:ext cx="248376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1 - Γράφημα"/>
          <p:cNvGraphicFramePr/>
          <p:nvPr>
            <p:extLst>
              <p:ext uri="{D42A27DB-BD31-4B8C-83A1-F6EECF244321}">
                <p14:modId xmlns:p14="http://schemas.microsoft.com/office/powerpoint/2010/main" xmlns="" val="978920708"/>
              </p:ext>
            </p:extLst>
          </p:nvPr>
        </p:nvGraphicFramePr>
        <p:xfrm>
          <a:off x="3131840" y="2636912"/>
          <a:ext cx="252028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1 - Γράφημα"/>
          <p:cNvGraphicFramePr/>
          <p:nvPr>
            <p:extLst>
              <p:ext uri="{D42A27DB-BD31-4B8C-83A1-F6EECF244321}">
                <p14:modId xmlns:p14="http://schemas.microsoft.com/office/powerpoint/2010/main" xmlns="" val="3109410479"/>
              </p:ext>
            </p:extLst>
          </p:nvPr>
        </p:nvGraphicFramePr>
        <p:xfrm>
          <a:off x="5965154" y="2708920"/>
          <a:ext cx="242327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16 - Γράφημα"/>
          <p:cNvGraphicFramePr/>
          <p:nvPr>
            <p:extLst>
              <p:ext uri="{D42A27DB-BD31-4B8C-83A1-F6EECF244321}">
                <p14:modId xmlns:p14="http://schemas.microsoft.com/office/powerpoint/2010/main" xmlns="" val="3864149541"/>
              </p:ext>
            </p:extLst>
          </p:nvPr>
        </p:nvGraphicFramePr>
        <p:xfrm>
          <a:off x="1547664" y="4653136"/>
          <a:ext cx="3168352" cy="22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18 - Γράφημα"/>
          <p:cNvGraphicFramePr/>
          <p:nvPr/>
        </p:nvGraphicFramePr>
        <p:xfrm>
          <a:off x="3779912" y="4653136"/>
          <a:ext cx="3600400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219200"/>
          </a:xfrm>
        </p:spPr>
        <p:txBody>
          <a:bodyPr/>
          <a:lstStyle/>
          <a:p>
            <a:pPr algn="ctr"/>
            <a:r>
              <a:rPr lang="en-US" b="1" baseline="30000" dirty="0" smtClean="0"/>
              <a:t>7</a:t>
            </a:r>
            <a:r>
              <a:rPr lang="en-US" b="1" dirty="0" smtClean="0"/>
              <a:t>Be AMAD seasonal trend</a:t>
            </a:r>
            <a:endParaRPr lang="el-GR" b="1" dirty="0"/>
          </a:p>
        </p:txBody>
      </p:sp>
      <p:graphicFrame>
        <p:nvGraphicFramePr>
          <p:cNvPr id="4" name="6 - Γράφημα"/>
          <p:cNvGraphicFramePr/>
          <p:nvPr/>
        </p:nvGraphicFramePr>
        <p:xfrm>
          <a:off x="323528" y="1340768"/>
          <a:ext cx="84556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19200"/>
          </a:xfrm>
        </p:spPr>
        <p:txBody>
          <a:bodyPr/>
          <a:lstStyle/>
          <a:p>
            <a:pPr algn="ctr"/>
            <a:r>
              <a:rPr lang="en-US" b="1" baseline="30000" dirty="0" smtClean="0"/>
              <a:t>7</a:t>
            </a:r>
            <a:r>
              <a:rPr lang="en-US" b="1" dirty="0" smtClean="0"/>
              <a:t>Be AMAD Vs weather variants</a:t>
            </a:r>
            <a:endParaRPr lang="el-GR" b="1" dirty="0"/>
          </a:p>
        </p:txBody>
      </p:sp>
      <p:graphicFrame>
        <p:nvGraphicFramePr>
          <p:cNvPr id="9" name="14 - Γράφημα"/>
          <p:cNvGraphicFramePr/>
          <p:nvPr/>
        </p:nvGraphicFramePr>
        <p:xfrm>
          <a:off x="4644008" y="1052736"/>
          <a:ext cx="4104456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6 - Γράφημα"/>
          <p:cNvGraphicFramePr/>
          <p:nvPr/>
        </p:nvGraphicFramePr>
        <p:xfrm>
          <a:off x="539552" y="1052736"/>
          <a:ext cx="4320480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5 - Γράφημα"/>
          <p:cNvGraphicFramePr/>
          <p:nvPr/>
        </p:nvGraphicFramePr>
        <p:xfrm>
          <a:off x="2267744" y="3933056"/>
          <a:ext cx="45642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19200"/>
          </a:xfrm>
        </p:spPr>
        <p:txBody>
          <a:bodyPr/>
          <a:lstStyle/>
          <a:p>
            <a:pPr algn="ctr"/>
            <a:r>
              <a:rPr lang="en-US" b="1" baseline="30000" dirty="0" smtClean="0"/>
              <a:t>7</a:t>
            </a:r>
            <a:r>
              <a:rPr lang="en-US" b="1" dirty="0" smtClean="0"/>
              <a:t>Be AMAD Vs weather variants</a:t>
            </a:r>
            <a:endParaRPr lang="el-GR" b="1" dirty="0"/>
          </a:p>
        </p:txBody>
      </p:sp>
      <p:graphicFrame>
        <p:nvGraphicFramePr>
          <p:cNvPr id="6" name="17 - Γράφημα"/>
          <p:cNvGraphicFramePr/>
          <p:nvPr/>
        </p:nvGraphicFramePr>
        <p:xfrm>
          <a:off x="251520" y="1772816"/>
          <a:ext cx="4303138" cy="277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8 - Γράφημα"/>
          <p:cNvGraphicFramePr/>
          <p:nvPr/>
        </p:nvGraphicFramePr>
        <p:xfrm>
          <a:off x="4427985" y="1772816"/>
          <a:ext cx="4464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/>
              <a:t>Conclusions</a:t>
            </a:r>
            <a:endParaRPr lang="el-GR" b="1" dirty="0"/>
          </a:p>
        </p:txBody>
      </p:sp>
      <p:sp>
        <p:nvSpPr>
          <p:cNvPr id="4" name="148 - TextBox"/>
          <p:cNvSpPr txBox="1">
            <a:spLocks noChangeArrowheads="1"/>
          </p:cNvSpPr>
          <p:nvPr/>
        </p:nvSpPr>
        <p:spPr bwMode="auto">
          <a:xfrm>
            <a:off x="755576" y="1484784"/>
            <a:ext cx="7632848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300" baseline="30000" dirty="0" smtClean="0">
                <a:latin typeface="+mj-lt"/>
                <a:cs typeface="Tahoma" pitchFamily="34" charset="0"/>
              </a:rPr>
              <a:t>7</a:t>
            </a:r>
            <a:r>
              <a:rPr lang="en-US" sz="2300" dirty="0" smtClean="0">
                <a:latin typeface="+mj-lt"/>
                <a:cs typeface="Tahoma" pitchFamily="34" charset="0"/>
              </a:rPr>
              <a:t>Be concentrations have strong seasonal variability, with maxima during summer months and minima during winter months.</a:t>
            </a: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300" baseline="30000" dirty="0" smtClean="0">
                <a:latin typeface="+mj-lt"/>
                <a:cs typeface="Tahoma" pitchFamily="34" charset="0"/>
              </a:rPr>
              <a:t>7</a:t>
            </a:r>
            <a:r>
              <a:rPr lang="en-US" sz="2300" dirty="0" smtClean="0">
                <a:latin typeface="+mj-lt"/>
                <a:cs typeface="Tahoma" pitchFamily="34" charset="0"/>
              </a:rPr>
              <a:t>Be concentrations have negative correlation with relative humidity</a:t>
            </a: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300" baseline="30000" dirty="0" smtClean="0">
                <a:latin typeface="+mj-lt"/>
                <a:cs typeface="Tahoma" pitchFamily="34" charset="0"/>
              </a:rPr>
              <a:t>7</a:t>
            </a:r>
            <a:r>
              <a:rPr lang="en-US" sz="2300" dirty="0" smtClean="0">
                <a:latin typeface="+mj-lt"/>
                <a:cs typeface="Tahoma" pitchFamily="34" charset="0"/>
              </a:rPr>
              <a:t>Be concentrations have negative correlation with the amount of rainfall</a:t>
            </a: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300" baseline="30000" dirty="0" smtClean="0">
                <a:latin typeface="+mj-lt"/>
                <a:cs typeface="Tahoma" pitchFamily="34" charset="0"/>
              </a:rPr>
              <a:t>7</a:t>
            </a:r>
            <a:r>
              <a:rPr lang="en-US" sz="2300" dirty="0" smtClean="0">
                <a:latin typeface="+mj-lt"/>
                <a:cs typeface="Tahoma" pitchFamily="34" charset="0"/>
              </a:rPr>
              <a:t>Be concentrations have positive correlation with temperature</a:t>
            </a: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300" baseline="30000" dirty="0" smtClean="0">
                <a:latin typeface="+mj-lt"/>
                <a:cs typeface="Tahoma" pitchFamily="34" charset="0"/>
              </a:rPr>
              <a:t>7</a:t>
            </a:r>
            <a:r>
              <a:rPr lang="en-US" sz="2300" dirty="0" smtClean="0">
                <a:latin typeface="+mj-lt"/>
                <a:cs typeface="Tahoma" pitchFamily="34" charset="0"/>
              </a:rPr>
              <a:t>Be size distribution is affected by all these different atmospheric processes</a:t>
            </a:r>
          </a:p>
          <a:p>
            <a:pPr algn="just">
              <a:buFont typeface="Wingdings" pitchFamily="2" charset="2"/>
              <a:buChar char="v"/>
            </a:pPr>
            <a:endParaRPr lang="en-US" sz="2300" dirty="0" smtClean="0">
              <a:latin typeface="+mj-lt"/>
              <a:cs typeface="Tahoma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300" b="1" dirty="0"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/>
              <a:t>Conclusions</a:t>
            </a:r>
            <a:endParaRPr lang="el-GR" b="1" dirty="0"/>
          </a:p>
        </p:txBody>
      </p:sp>
      <p:sp>
        <p:nvSpPr>
          <p:cNvPr id="4" name="148 - TextBox"/>
          <p:cNvSpPr txBox="1">
            <a:spLocks noChangeArrowheads="1"/>
          </p:cNvSpPr>
          <p:nvPr/>
        </p:nvSpPr>
        <p:spPr bwMode="auto">
          <a:xfrm>
            <a:off x="827584" y="1340768"/>
            <a:ext cx="7632848" cy="457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n-US" sz="2300" baseline="30000" dirty="0" smtClean="0">
                <a:solidFill>
                  <a:prstClr val="white"/>
                </a:solidFill>
                <a:latin typeface="Franklin Gothic Medium"/>
                <a:cs typeface="Tahoma" pitchFamily="34" charset="0"/>
              </a:rPr>
              <a:t>7</a:t>
            </a:r>
            <a:r>
              <a:rPr lang="en-US" sz="2300" dirty="0" smtClean="0">
                <a:solidFill>
                  <a:prstClr val="white"/>
                </a:solidFill>
                <a:latin typeface="Franklin Gothic Medium"/>
                <a:cs typeface="Tahoma" pitchFamily="34" charset="0"/>
              </a:rPr>
              <a:t>Be AMAD values are lower during summer months due to shorter residence time (fresh intrusions from the  atmosphere)</a:t>
            </a:r>
          </a:p>
          <a:p>
            <a:pPr lvl="0" algn="just"/>
            <a:endParaRPr lang="en-US" sz="2300" baseline="30000" dirty="0" smtClean="0">
              <a:latin typeface="+mj-lt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300" baseline="30000" dirty="0" smtClean="0">
                <a:latin typeface="+mj-lt"/>
                <a:cs typeface="Tahoma" pitchFamily="34" charset="0"/>
              </a:rPr>
              <a:t>7</a:t>
            </a:r>
            <a:r>
              <a:rPr lang="en-US" sz="2300" dirty="0" smtClean="0">
                <a:latin typeface="+mj-lt"/>
                <a:cs typeface="Tahoma" pitchFamily="34" charset="0"/>
              </a:rPr>
              <a:t>Be AMAD have generally lower values corresponding to higher </a:t>
            </a:r>
            <a:r>
              <a:rPr lang="en-US" sz="2300" dirty="0" err="1" smtClean="0">
                <a:latin typeface="+mj-lt"/>
                <a:cs typeface="Tahoma" pitchFamily="34" charset="0"/>
              </a:rPr>
              <a:t>P</a:t>
            </a:r>
            <a:r>
              <a:rPr lang="en-US" sz="2300" baseline="-25000" dirty="0" err="1" smtClean="0">
                <a:latin typeface="+mj-lt"/>
                <a:cs typeface="Tahoma" pitchFamily="34" charset="0"/>
              </a:rPr>
              <a:t>atm</a:t>
            </a:r>
            <a:r>
              <a:rPr lang="en-US" sz="2300" dirty="0" smtClean="0">
                <a:latin typeface="+mj-lt"/>
                <a:cs typeface="Tahoma" pitchFamily="34" charset="0"/>
              </a:rPr>
              <a:t>, wind speed and </a:t>
            </a:r>
            <a:r>
              <a:rPr lang="en-US" sz="2300" dirty="0" err="1" smtClean="0">
                <a:latin typeface="+mj-lt"/>
                <a:cs typeface="Tahoma" pitchFamily="34" charset="0"/>
              </a:rPr>
              <a:t>T</a:t>
            </a:r>
            <a:r>
              <a:rPr lang="en-US" sz="2300" baseline="-25000" dirty="0" err="1" smtClean="0">
                <a:latin typeface="+mj-lt"/>
                <a:cs typeface="Tahoma" pitchFamily="34" charset="0"/>
              </a:rPr>
              <a:t>atm</a:t>
            </a:r>
            <a:r>
              <a:rPr lang="en-US" sz="2300" dirty="0" smtClean="0">
                <a:latin typeface="+mj-lt"/>
                <a:cs typeface="Tahoma" pitchFamily="34" charset="0"/>
              </a:rPr>
              <a:t>, due to penetration of currents from upper atmospheric layers enriched with </a:t>
            </a:r>
            <a:r>
              <a:rPr lang="en-US" sz="2300" baseline="30000" dirty="0" smtClean="0">
                <a:latin typeface="+mj-lt"/>
                <a:cs typeface="Tahoma" pitchFamily="34" charset="0"/>
              </a:rPr>
              <a:t>7</a:t>
            </a:r>
            <a:r>
              <a:rPr lang="en-US" sz="2300" dirty="0" smtClean="0">
                <a:latin typeface="+mj-lt"/>
                <a:cs typeface="Tahoma" pitchFamily="34" charset="0"/>
              </a:rPr>
              <a:t>Be. </a:t>
            </a:r>
          </a:p>
          <a:p>
            <a:pPr algn="just">
              <a:buClr>
                <a:schemeClr val="tx2"/>
              </a:buClr>
              <a:buSzPct val="80000"/>
            </a:pPr>
            <a:endParaRPr lang="en-US" sz="2300" dirty="0" smtClean="0">
              <a:latin typeface="+mj-lt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300" baseline="30000" dirty="0" smtClean="0">
                <a:latin typeface="+mj-lt"/>
                <a:cs typeface="Tahoma" pitchFamily="34" charset="0"/>
              </a:rPr>
              <a:t>7</a:t>
            </a:r>
            <a:r>
              <a:rPr lang="en-US" sz="2300" dirty="0" smtClean="0">
                <a:latin typeface="+mj-lt"/>
                <a:cs typeface="Tahoma" pitchFamily="34" charset="0"/>
              </a:rPr>
              <a:t>Be AMAD values have positive correlation with RH and rainfall due to increase of particle size (humidity absorption) and increase of </a:t>
            </a:r>
            <a:r>
              <a:rPr lang="en-US" sz="2300" dirty="0">
                <a:latin typeface="+mj-lt"/>
                <a:cs typeface="Tahoma" pitchFamily="34" charset="0"/>
              </a:rPr>
              <a:t>dry </a:t>
            </a:r>
            <a:r>
              <a:rPr lang="en-US" sz="2300" dirty="0" smtClean="0">
                <a:latin typeface="+mj-lt"/>
                <a:cs typeface="Tahoma" pitchFamily="34" charset="0"/>
              </a:rPr>
              <a:t>deposition velocity and increased wet scavenging rates </a:t>
            </a:r>
          </a:p>
          <a:p>
            <a:pPr algn="just">
              <a:buFont typeface="Wingdings" pitchFamily="2" charset="2"/>
              <a:buChar char="v"/>
            </a:pPr>
            <a:endParaRPr lang="en-US" sz="2300" b="1" dirty="0"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219200"/>
          </a:xfrm>
        </p:spPr>
        <p:txBody>
          <a:bodyPr/>
          <a:lstStyle/>
          <a:p>
            <a:pPr algn="ctr"/>
            <a:r>
              <a:rPr lang="en-US" b="1" baseline="30000" dirty="0" smtClean="0"/>
              <a:t>7</a:t>
            </a:r>
            <a:r>
              <a:rPr lang="en-US" b="1" dirty="0" smtClean="0"/>
              <a:t>Be</a:t>
            </a:r>
            <a:endParaRPr lang="el-GR" b="1" dirty="0"/>
          </a:p>
        </p:txBody>
      </p:sp>
      <p:sp>
        <p:nvSpPr>
          <p:cNvPr id="4" name="Rectangle 2159"/>
          <p:cNvSpPr>
            <a:spLocks noGrp="1" noChangeArrowheads="1"/>
          </p:cNvSpPr>
          <p:nvPr>
            <p:ph idx="1"/>
          </p:nvPr>
        </p:nvSpPr>
        <p:spPr bwMode="auto">
          <a:xfrm>
            <a:off x="395536" y="876723"/>
            <a:ext cx="8424936" cy="950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35" tIns="45267" rIns="90535" bIns="45267" anchor="ctr">
            <a:spAutoFit/>
          </a:bodyPr>
          <a:lstStyle/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r>
              <a:rPr lang="en-US" sz="2300" dirty="0">
                <a:latin typeface="+mj-lt"/>
              </a:rPr>
              <a:t>natural occurring radioactive nuclide with half life t</a:t>
            </a:r>
            <a:r>
              <a:rPr lang="en-US" sz="2300" baseline="-25000" dirty="0">
                <a:latin typeface="+mj-lt"/>
              </a:rPr>
              <a:t>1/2</a:t>
            </a:r>
            <a:r>
              <a:rPr lang="en-US" sz="2300" dirty="0">
                <a:latin typeface="+mj-lt"/>
              </a:rPr>
              <a:t>=53.3d </a:t>
            </a: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r>
              <a:rPr lang="en-US" sz="2300" dirty="0">
                <a:latin typeface="+mj-lt"/>
              </a:rPr>
              <a:t>cosmogenic origin; formed in the upper troposphere (production rate 33% of the total production in the </a:t>
            </a:r>
            <a:r>
              <a:rPr lang="en-US" sz="2300" dirty="0" smtClean="0">
                <a:latin typeface="+mj-lt"/>
              </a:rPr>
              <a:t>atmosphere) </a:t>
            </a:r>
            <a:r>
              <a:rPr lang="en-US" sz="2300" dirty="0">
                <a:latin typeface="+mj-lt"/>
              </a:rPr>
              <a:t>and lower stratosphere by spallation reactions of light atmospheric nuclei of nitrogen and oxygen with cosmic rays. The </a:t>
            </a:r>
            <a:r>
              <a:rPr lang="en-US" sz="2300" baseline="30000" dirty="0">
                <a:latin typeface="+mj-lt"/>
              </a:rPr>
              <a:t>7</a:t>
            </a:r>
            <a:r>
              <a:rPr lang="en-US" sz="2300" dirty="0">
                <a:latin typeface="+mj-lt"/>
              </a:rPr>
              <a:t>Be produced in the stratosphere, comes into the troposphere by exchange processes due to variations in atmospheric conditions associated with seasonal changes. </a:t>
            </a: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r>
              <a:rPr lang="en-US" sz="2300" baseline="30000" dirty="0">
                <a:latin typeface="+mj-lt"/>
              </a:rPr>
              <a:t>7</a:t>
            </a:r>
            <a:r>
              <a:rPr lang="en-US" sz="2300" dirty="0">
                <a:latin typeface="+mj-lt"/>
              </a:rPr>
              <a:t>Be production has negligible dependence on season and longitude, and varies on 11-year solar cycle</a:t>
            </a: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r>
              <a:rPr lang="en-US" sz="2300" dirty="0">
                <a:latin typeface="+mj-lt"/>
              </a:rPr>
              <a:t>The energy threshold for its production is at  40 </a:t>
            </a:r>
            <a:r>
              <a:rPr lang="en-US" sz="2300" dirty="0" smtClean="0">
                <a:latin typeface="+mj-lt"/>
              </a:rPr>
              <a:t>MeV</a:t>
            </a: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r>
              <a:rPr lang="en-US" sz="2300" dirty="0" smtClean="0">
                <a:latin typeface="+mj-lt"/>
              </a:rPr>
              <a:t>After production </a:t>
            </a:r>
            <a:r>
              <a:rPr lang="en-US" sz="2300" baseline="30000" dirty="0" smtClean="0">
                <a:latin typeface="+mj-lt"/>
              </a:rPr>
              <a:t>7</a:t>
            </a:r>
            <a:r>
              <a:rPr lang="en-US" sz="2300" dirty="0" smtClean="0">
                <a:latin typeface="+mj-lt"/>
              </a:rPr>
              <a:t>Be attaches to aerosol particles, which finally deposit on the ground and its residence time in atmospheric aerosol, depends on latitude and longitude of the region that it is being produced. </a:t>
            </a: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endParaRPr lang="en-US" sz="2300" dirty="0">
              <a:latin typeface="+mj-lt"/>
            </a:endParaRP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endParaRPr lang="en-US" sz="2300" dirty="0">
              <a:latin typeface="+mj-lt"/>
            </a:endParaRP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endParaRPr lang="en-US" sz="2300" dirty="0">
              <a:latin typeface="+mj-lt"/>
            </a:endParaRP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endParaRPr lang="en-US" sz="2300" dirty="0">
              <a:latin typeface="+mj-lt"/>
            </a:endParaRP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endParaRPr lang="en-US" sz="2300" dirty="0">
              <a:latin typeface="+mj-lt"/>
            </a:endParaRP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endParaRPr lang="en-US" sz="2300" dirty="0">
              <a:latin typeface="+mj-lt"/>
            </a:endParaRP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endParaRPr lang="en-US" sz="2300" dirty="0">
              <a:latin typeface="+mj-lt"/>
            </a:endParaRP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endParaRPr lang="en-US" sz="2300" dirty="0">
              <a:latin typeface="+mj-lt"/>
            </a:endParaRPr>
          </a:p>
          <a:p>
            <a:pPr algn="just" defTabSz="904875" eaLnBrk="0" hangingPunct="0">
              <a:buClr>
                <a:schemeClr val="tx2"/>
              </a:buClr>
              <a:buSzPct val="80000"/>
              <a:buFont typeface="Wingdings" pitchFamily="2" charset="2"/>
              <a:buChar char="v"/>
              <a:tabLst>
                <a:tab pos="179388" algn="l"/>
              </a:tabLst>
            </a:pPr>
            <a:endParaRPr lang="en-US" sz="2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/>
              <a:t>Conclusions</a:t>
            </a:r>
            <a:endParaRPr lang="el-GR" b="1" dirty="0"/>
          </a:p>
        </p:txBody>
      </p:sp>
      <p:sp>
        <p:nvSpPr>
          <p:cNvPr id="5" name="148 - TextBox"/>
          <p:cNvSpPr txBox="1">
            <a:spLocks noChangeArrowheads="1"/>
          </p:cNvSpPr>
          <p:nvPr/>
        </p:nvSpPr>
        <p:spPr bwMode="auto">
          <a:xfrm>
            <a:off x="1547664" y="2708920"/>
            <a:ext cx="590465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300" b="1" baseline="30000" dirty="0" smtClean="0">
                <a:latin typeface="+mj-lt"/>
                <a:cs typeface="Tahoma" pitchFamily="34" charset="0"/>
              </a:rPr>
              <a:t>7</a:t>
            </a:r>
            <a:r>
              <a:rPr lang="en-US" sz="2300" b="1" dirty="0" smtClean="0">
                <a:latin typeface="+mj-lt"/>
                <a:cs typeface="Tahoma" pitchFamily="34" charset="0"/>
              </a:rPr>
              <a:t>Be, as well as its’ AMAD can </a:t>
            </a:r>
            <a:r>
              <a:rPr lang="en-US" sz="2300" b="1" dirty="0">
                <a:latin typeface="+mj-lt"/>
                <a:cs typeface="Tahoma" pitchFamily="34" charset="0"/>
              </a:rPr>
              <a:t>be used as a tracer, thus providing with information regarding various atmospheric processes</a:t>
            </a:r>
            <a:endParaRPr lang="el-GR" sz="2300" b="1" baseline="30000" dirty="0">
              <a:latin typeface="+mj-lt"/>
              <a:cs typeface="Tahoma" pitchFamily="34" charset="0"/>
            </a:endParaRPr>
          </a:p>
        </p:txBody>
      </p:sp>
      <p:sp>
        <p:nvSpPr>
          <p:cNvPr id="6" name="5 - Σύννεφο"/>
          <p:cNvSpPr/>
          <p:nvPr/>
        </p:nvSpPr>
        <p:spPr>
          <a:xfrm>
            <a:off x="467544" y="2276872"/>
            <a:ext cx="8208912" cy="21602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63688" y="1772816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</a:t>
            </a:r>
          </a:p>
          <a:p>
            <a:pPr algn="ctr"/>
            <a:endParaRPr lang="en-US" sz="6000" dirty="0" smtClean="0"/>
          </a:p>
          <a:p>
            <a:pPr algn="ctr"/>
            <a:endParaRPr lang="el-GR" sz="6000" dirty="0"/>
          </a:p>
        </p:txBody>
      </p:sp>
      <p:sp>
        <p:nvSpPr>
          <p:cNvPr id="5" name="4 - Γελαστό πρόσωπο"/>
          <p:cNvSpPr/>
          <p:nvPr/>
        </p:nvSpPr>
        <p:spPr>
          <a:xfrm>
            <a:off x="4067944" y="3068960"/>
            <a:ext cx="1008112" cy="936104"/>
          </a:xfrm>
          <a:prstGeom prst="smileyFac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0" y="50851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Integrated Design for Environmental and Energy Applications (IDEEA), GSRT KRIPIS</a:t>
            </a:r>
            <a:endParaRPr lang="el-GR" dirty="0" smtClean="0"/>
          </a:p>
          <a:p>
            <a:pPr algn="ctr"/>
            <a:endParaRPr lang="el-GR" dirty="0"/>
          </a:p>
        </p:txBody>
      </p:sp>
      <p:pic>
        <p:nvPicPr>
          <p:cNvPr id="1026" name="Picture 1" descr="25_02_15_logo_plaisio_gget_AT EN 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517232"/>
            <a:ext cx="5276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219200"/>
          </a:xfrm>
        </p:spPr>
        <p:txBody>
          <a:bodyPr/>
          <a:lstStyle/>
          <a:p>
            <a:pPr algn="ctr"/>
            <a:r>
              <a:rPr lang="en-US" b="1" baseline="30000" dirty="0" smtClean="0"/>
              <a:t>7</a:t>
            </a:r>
            <a:r>
              <a:rPr lang="en-US" b="1" dirty="0" smtClean="0"/>
              <a:t>Be</a:t>
            </a:r>
            <a:endParaRPr lang="el-GR" b="1" dirty="0"/>
          </a:p>
        </p:txBody>
      </p:sp>
      <p:sp>
        <p:nvSpPr>
          <p:cNvPr id="5" name="4 - Σύννεφο"/>
          <p:cNvSpPr/>
          <p:nvPr/>
        </p:nvSpPr>
        <p:spPr>
          <a:xfrm>
            <a:off x="323528" y="2132856"/>
            <a:ext cx="8568952" cy="288032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+mj-lt"/>
            </a:endParaRPr>
          </a:p>
        </p:txBody>
      </p:sp>
      <p:sp>
        <p:nvSpPr>
          <p:cNvPr id="6" name="Rectangle 2159"/>
          <p:cNvSpPr txBox="1">
            <a:spLocks noChangeArrowheads="1"/>
          </p:cNvSpPr>
          <p:nvPr/>
        </p:nvSpPr>
        <p:spPr bwMode="auto">
          <a:xfrm>
            <a:off x="899592" y="2780928"/>
            <a:ext cx="7560840" cy="58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35" tIns="45267" rIns="90535" bIns="45267" anchor="ctr">
            <a:spAutoFit/>
          </a:bodyPr>
          <a:lstStyle/>
          <a:p>
            <a:pPr marL="274320" marR="0" lvl="0" indent="-274320" algn="just" defTabSz="904875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>
                <a:tab pos="179388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  So by studying the fluctuation of </a:t>
            </a:r>
            <a:r>
              <a:rPr kumimoji="0" lang="en-US" sz="23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7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Be activity concentration in the atmosphere, we can estimate </a:t>
            </a:r>
            <a:r>
              <a:rPr kumimoji="0" lang="en-US" sz="23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7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Be residence time in the atmosphere, thus aerosols residence time. This is very important especially in atmospheric pollution studies.</a:t>
            </a:r>
          </a:p>
          <a:p>
            <a:pPr marL="274320" marR="0" lvl="0" indent="-274320" algn="just" defTabSz="904875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179388" algn="l"/>
              </a:tabLst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274320" marR="0" lvl="0" indent="-274320" algn="just" defTabSz="904875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179388" algn="l"/>
              </a:tabLst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274320" marR="0" lvl="0" indent="-274320" algn="just" defTabSz="904875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179388" algn="l"/>
              </a:tabLst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274320" marR="0" lvl="0" indent="-274320" algn="just" defTabSz="904875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179388" algn="l"/>
              </a:tabLst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274320" marR="0" lvl="0" indent="-274320" algn="just" defTabSz="904875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179388" algn="l"/>
              </a:tabLst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274320" marR="0" lvl="0" indent="-274320" algn="just" defTabSz="904875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179388" algn="l"/>
              </a:tabLst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274320" marR="0" lvl="0" indent="-274320" algn="just" defTabSz="904875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179388" algn="l"/>
              </a:tabLst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274320" marR="0" lvl="0" indent="-274320" algn="just" defTabSz="904875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179388" algn="l"/>
              </a:tabLst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274320" marR="0" lvl="0" indent="-274320" algn="just" defTabSz="904875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179388" algn="l"/>
              </a:tabLst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274320" marR="0" lvl="0" indent="-274320" algn="just" defTabSz="904875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>
                <a:tab pos="179388" algn="l"/>
              </a:tabLst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- Σύννεφο"/>
          <p:cNvSpPr/>
          <p:nvPr/>
        </p:nvSpPr>
        <p:spPr>
          <a:xfrm>
            <a:off x="251520" y="4437112"/>
            <a:ext cx="8568952" cy="208823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+mj-lt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b="1" baseline="30000" dirty="0" smtClean="0"/>
              <a:t>7</a:t>
            </a:r>
            <a:r>
              <a:rPr lang="en-US" b="1" dirty="0" smtClean="0"/>
              <a:t>Be</a:t>
            </a:r>
            <a:endParaRPr lang="el-GR" b="1" dirty="0"/>
          </a:p>
        </p:txBody>
      </p:sp>
      <p:sp>
        <p:nvSpPr>
          <p:cNvPr id="39" name="Text Box 2668"/>
          <p:cNvSpPr txBox="1">
            <a:spLocks noChangeArrowheads="1"/>
          </p:cNvSpPr>
          <p:nvPr/>
        </p:nvSpPr>
        <p:spPr bwMode="auto">
          <a:xfrm>
            <a:off x="323528" y="1340768"/>
            <a:ext cx="85689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176713"/>
            <a:r>
              <a:rPr lang="en-US" sz="2000" baseline="30000" dirty="0">
                <a:latin typeface="+mj-lt"/>
              </a:rPr>
              <a:t>7</a:t>
            </a:r>
            <a:r>
              <a:rPr lang="en-US" sz="2000" dirty="0">
                <a:latin typeface="+mj-lt"/>
              </a:rPr>
              <a:t>Be is a very reliable tracer when used to study </a:t>
            </a:r>
            <a:r>
              <a:rPr lang="en-US" sz="2000" dirty="0" smtClean="0">
                <a:latin typeface="+mj-lt"/>
              </a:rPr>
              <a:t>phenomena</a:t>
            </a:r>
            <a:endParaRPr lang="en-US" sz="2000" dirty="0">
              <a:latin typeface="+mj-lt"/>
            </a:endParaRPr>
          </a:p>
          <a:p>
            <a:pPr algn="just" defTabSz="4176713"/>
            <a:endParaRPr lang="en-US" sz="2000" dirty="0">
              <a:latin typeface="+mj-lt"/>
            </a:endParaRPr>
          </a:p>
          <a:p>
            <a:pPr algn="just" defTabSz="4176713"/>
            <a:endParaRPr lang="en-US" sz="2000" dirty="0">
              <a:latin typeface="+mj-lt"/>
            </a:endParaRPr>
          </a:p>
          <a:p>
            <a:pPr algn="just" defTabSz="4176713"/>
            <a:endParaRPr lang="en-US" sz="2000" dirty="0">
              <a:latin typeface="+mj-lt"/>
            </a:endParaRPr>
          </a:p>
          <a:p>
            <a:pPr algn="just" defTabSz="4176713"/>
            <a:endParaRPr lang="pt-PT" sz="2000" dirty="0">
              <a:latin typeface="+mj-lt"/>
            </a:endParaRPr>
          </a:p>
        </p:txBody>
      </p:sp>
      <p:grpSp>
        <p:nvGrpSpPr>
          <p:cNvPr id="42" name="104 - Ομάδα"/>
          <p:cNvGrpSpPr>
            <a:grpSpLocks/>
          </p:cNvGrpSpPr>
          <p:nvPr/>
        </p:nvGrpSpPr>
        <p:grpSpPr bwMode="auto">
          <a:xfrm>
            <a:off x="416731" y="1991886"/>
            <a:ext cx="7681256" cy="4241363"/>
            <a:chOff x="630687" y="3180282"/>
            <a:chExt cx="10800456" cy="10048423"/>
          </a:xfrm>
        </p:grpSpPr>
        <p:sp>
          <p:nvSpPr>
            <p:cNvPr id="45" name="111 - Ορθογώνιο"/>
            <p:cNvSpPr>
              <a:spLocks noChangeArrowheads="1"/>
            </p:cNvSpPr>
            <p:nvPr/>
          </p:nvSpPr>
          <p:spPr bwMode="auto">
            <a:xfrm>
              <a:off x="7992060" y="3855456"/>
              <a:ext cx="3138718" cy="792087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defTabSz="3497263"/>
              <a:endParaRPr lang="el-GR" sz="6900">
                <a:latin typeface="+mj-lt"/>
              </a:endParaRPr>
            </a:p>
          </p:txBody>
        </p:sp>
        <p:sp>
          <p:nvSpPr>
            <p:cNvPr id="46" name="Text Box 2686"/>
            <p:cNvSpPr txBox="1">
              <a:spLocks noChangeArrowheads="1"/>
            </p:cNvSpPr>
            <p:nvPr/>
          </p:nvSpPr>
          <p:spPr bwMode="auto">
            <a:xfrm>
              <a:off x="1714624" y="9655779"/>
              <a:ext cx="9716519" cy="357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4176713">
                <a:spcBef>
                  <a:spcPct val="50000"/>
                </a:spcBef>
              </a:pPr>
              <a:r>
                <a:rPr lang="en-US" sz="2300" b="1" dirty="0">
                  <a:latin typeface="+mj-lt"/>
                </a:rPr>
                <a:t>In this work, </a:t>
              </a:r>
              <a:r>
                <a:rPr lang="en-US" sz="2300" b="1" baseline="30000" dirty="0">
                  <a:latin typeface="+mj-lt"/>
                </a:rPr>
                <a:t>7</a:t>
              </a:r>
              <a:r>
                <a:rPr lang="en-US" sz="2300" b="1" dirty="0">
                  <a:latin typeface="+mj-lt"/>
                </a:rPr>
                <a:t>Be </a:t>
              </a:r>
              <a:r>
                <a:rPr lang="en-US" sz="2300" b="1" dirty="0" smtClean="0">
                  <a:latin typeface="+mj-lt"/>
                </a:rPr>
                <a:t>activity </a:t>
              </a:r>
              <a:r>
                <a:rPr lang="en-US" sz="2300" b="1" dirty="0">
                  <a:latin typeface="+mj-lt"/>
                </a:rPr>
                <a:t>time series and parameters from the calculated </a:t>
              </a:r>
              <a:r>
                <a:rPr lang="en-US" sz="2300" b="1" baseline="30000" dirty="0">
                  <a:latin typeface="+mj-lt"/>
                </a:rPr>
                <a:t>7</a:t>
              </a:r>
              <a:r>
                <a:rPr lang="en-US" sz="2300" b="1" dirty="0">
                  <a:latin typeface="+mj-lt"/>
                </a:rPr>
                <a:t>Be size distributions were studied with respect to atmospheric conditions during the </a:t>
              </a:r>
              <a:r>
                <a:rPr lang="en-US" sz="2300" b="1" dirty="0" smtClean="0">
                  <a:latin typeface="+mj-lt"/>
                </a:rPr>
                <a:t>past 5 </a:t>
              </a:r>
              <a:r>
                <a:rPr lang="en-US" sz="2300" b="1" dirty="0">
                  <a:latin typeface="+mj-lt"/>
                </a:rPr>
                <a:t>years.</a:t>
              </a:r>
            </a:p>
          </p:txBody>
        </p:sp>
        <p:cxnSp>
          <p:nvCxnSpPr>
            <p:cNvPr id="47" name="103 - Ευθύγραμμο βέλος σύνδεσης"/>
            <p:cNvCxnSpPr>
              <a:cxnSpLocks noChangeShapeType="1"/>
            </p:cNvCxnSpPr>
            <p:nvPr/>
          </p:nvCxnSpPr>
          <p:spPr bwMode="auto">
            <a:xfrm flipH="1">
              <a:off x="4480274" y="3180282"/>
              <a:ext cx="792088" cy="504055"/>
            </a:xfrm>
            <a:prstGeom prst="straightConnector1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48" name="105 - Ευθύγραμμο βέλος σύνδεσης"/>
            <p:cNvCxnSpPr>
              <a:cxnSpLocks noChangeShapeType="1"/>
            </p:cNvCxnSpPr>
            <p:nvPr/>
          </p:nvCxnSpPr>
          <p:spPr bwMode="auto">
            <a:xfrm>
              <a:off x="9034351" y="3180282"/>
              <a:ext cx="720080" cy="504055"/>
            </a:xfrm>
            <a:prstGeom prst="straightConnector1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49" name="Text Box 2668"/>
            <p:cNvSpPr txBox="1">
              <a:spLocks noChangeArrowheads="1"/>
            </p:cNvSpPr>
            <p:nvPr/>
          </p:nvSpPr>
          <p:spPr bwMode="auto">
            <a:xfrm>
              <a:off x="650472" y="3855456"/>
              <a:ext cx="7573886" cy="45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4176713"/>
              <a:r>
                <a:rPr lang="en-US" sz="2000" dirty="0" smtClean="0">
                  <a:latin typeface="+mj-lt"/>
                </a:rPr>
                <a:t>On annual basis:</a:t>
              </a:r>
              <a:endParaRPr lang="en-US" sz="2000" dirty="0">
                <a:latin typeface="+mj-lt"/>
              </a:endParaRPr>
            </a:p>
            <a:p>
              <a:pPr algn="just" defTabSz="4176713">
                <a:buFont typeface="Wingdings" pitchFamily="2" charset="2"/>
                <a:buChar char="v"/>
              </a:pPr>
              <a:r>
                <a:rPr lang="en-US" sz="2000" dirty="0">
                  <a:latin typeface="+mj-lt"/>
                </a:rPr>
                <a:t>air mass </a:t>
              </a:r>
              <a:r>
                <a:rPr lang="en-US" sz="2000" dirty="0" smtClean="0">
                  <a:latin typeface="+mj-lt"/>
                </a:rPr>
                <a:t>origin</a:t>
              </a:r>
              <a:endParaRPr lang="en-US" sz="2000" dirty="0">
                <a:latin typeface="+mj-lt"/>
              </a:endParaRPr>
            </a:p>
            <a:p>
              <a:pPr algn="just" defTabSz="4176713">
                <a:buFont typeface="Wingdings" pitchFamily="2" charset="2"/>
                <a:buChar char="v"/>
              </a:pPr>
              <a:r>
                <a:rPr lang="en-US" sz="2000" dirty="0">
                  <a:latin typeface="+mj-lt"/>
                </a:rPr>
                <a:t>vertical </a:t>
              </a:r>
              <a:r>
                <a:rPr lang="en-US" sz="2000" dirty="0" smtClean="0">
                  <a:latin typeface="+mj-lt"/>
                </a:rPr>
                <a:t>convection</a:t>
              </a:r>
            </a:p>
            <a:p>
              <a:pPr algn="just" defTabSz="4176713"/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>
                  <a:latin typeface="+mj-lt"/>
                </a:rPr>
                <a:t>(by its activity </a:t>
              </a:r>
              <a:r>
                <a:rPr lang="en-US" sz="2000" dirty="0" smtClean="0">
                  <a:latin typeface="+mj-lt"/>
                </a:rPr>
                <a:t>concentration </a:t>
              </a:r>
              <a:r>
                <a:rPr lang="en-US" sz="2000" dirty="0">
                  <a:latin typeface="+mj-lt"/>
                </a:rPr>
                <a:t>levels)</a:t>
              </a:r>
            </a:p>
            <a:p>
              <a:pPr algn="just" defTabSz="4176713">
                <a:buFont typeface="Wingdings" pitchFamily="2" charset="2"/>
                <a:buChar char="v"/>
              </a:pPr>
              <a:r>
                <a:rPr lang="en-US" sz="2000" dirty="0">
                  <a:latin typeface="+mj-lt"/>
                </a:rPr>
                <a:t>aerosol particles’ transport</a:t>
              </a:r>
            </a:p>
            <a:p>
              <a:pPr algn="just" defTabSz="4176713">
                <a:buFont typeface="Wingdings" pitchFamily="2" charset="2"/>
                <a:buChar char="v"/>
              </a:pPr>
              <a:r>
                <a:rPr lang="en-US" sz="2000" dirty="0">
                  <a:latin typeface="+mj-lt"/>
                </a:rPr>
                <a:t>radiation </a:t>
              </a:r>
              <a:r>
                <a:rPr lang="en-US" sz="2000" dirty="0" smtClean="0">
                  <a:latin typeface="+mj-lt"/>
                </a:rPr>
                <a:t>protection, atmospheric pollution 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50" name="108 - Ορθογώνιο"/>
            <p:cNvSpPr>
              <a:spLocks noChangeArrowheads="1"/>
            </p:cNvSpPr>
            <p:nvPr/>
          </p:nvSpPr>
          <p:spPr bwMode="auto">
            <a:xfrm>
              <a:off x="630687" y="3855454"/>
              <a:ext cx="7087426" cy="45937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l" defTabSz="3497263"/>
              <a:endParaRPr lang="el-GR" sz="6900">
                <a:latin typeface="+mj-lt"/>
              </a:endParaRPr>
            </a:p>
          </p:txBody>
        </p:sp>
      </p:grpSp>
      <p:sp>
        <p:nvSpPr>
          <p:cNvPr id="51" name="Text Box 2668"/>
          <p:cNvSpPr txBox="1">
            <a:spLocks noChangeArrowheads="1"/>
          </p:cNvSpPr>
          <p:nvPr/>
        </p:nvSpPr>
        <p:spPr bwMode="auto">
          <a:xfrm>
            <a:off x="5652120" y="2276872"/>
            <a:ext cx="5545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176713"/>
            <a:r>
              <a:rPr lang="en-US" sz="2000" dirty="0" smtClean="0">
                <a:latin typeface="+mj-lt"/>
              </a:rPr>
              <a:t>11-year </a:t>
            </a:r>
            <a:r>
              <a:rPr lang="en-US" sz="2000" dirty="0">
                <a:latin typeface="+mj-lt"/>
              </a:rPr>
              <a:t>solar cycle</a:t>
            </a:r>
          </a:p>
          <a:p>
            <a:pPr algn="just" defTabSz="4176713"/>
            <a:endParaRPr lang="en-US" sz="2000" dirty="0">
              <a:latin typeface="+mj-lt"/>
            </a:endParaRPr>
          </a:p>
          <a:p>
            <a:pPr algn="just" defTabSz="4176713"/>
            <a:endParaRPr lang="pt-P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/>
              <a:t>AMAD</a:t>
            </a:r>
            <a:endParaRPr lang="el-GR" b="1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1" y="764704"/>
            <a:ext cx="8568952" cy="56166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300" dirty="0" smtClean="0"/>
              <a:t>Activity Median Aerodynamic Diameter</a:t>
            </a:r>
          </a:p>
          <a:p>
            <a:pPr algn="just">
              <a:buClr>
                <a:schemeClr val="tx2"/>
              </a:buClr>
              <a:buSzPct val="80000"/>
              <a:buNone/>
            </a:pPr>
            <a:endParaRPr lang="en-US" sz="2300" dirty="0" smtClean="0"/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300" dirty="0" smtClean="0"/>
              <a:t>The AMAD is the value of aerodynamic diameter for which 50% of the airborne activity in a given aerosol is associated with particles smaller than the AMAD and 50% of the activity is associated with particles larger than the AMAD. </a:t>
            </a:r>
          </a:p>
          <a:p>
            <a:pPr marL="0" indent="0" algn="just">
              <a:buClr>
                <a:schemeClr val="tx2"/>
              </a:buClr>
              <a:buSzPct val="80000"/>
              <a:buNone/>
            </a:pPr>
            <a:endParaRPr lang="en-US" sz="2300" dirty="0" smtClean="0"/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300" dirty="0" smtClean="0"/>
              <a:t>The AMAD is used in internal dosimetry as a means of simplifying</a:t>
            </a:r>
          </a:p>
          <a:p>
            <a:pPr algn="just">
              <a:buClr>
                <a:schemeClr val="tx2"/>
              </a:buClr>
              <a:buSzPct val="80000"/>
              <a:buNone/>
            </a:pPr>
            <a:r>
              <a:rPr lang="en-US" sz="2300" dirty="0" smtClean="0"/>
              <a:t>    the true size distribution of a given aerosol with a single value. </a:t>
            </a:r>
            <a:endParaRPr lang="en-US" sz="2300" dirty="0"/>
          </a:p>
          <a:p>
            <a:pPr algn="just">
              <a:buClr>
                <a:schemeClr val="tx2"/>
              </a:buClr>
              <a:buSzPct val="80000"/>
              <a:buNone/>
            </a:pPr>
            <a:endParaRPr lang="en-US" sz="2300" dirty="0" smtClean="0"/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300" dirty="0" smtClean="0"/>
              <a:t>Is </a:t>
            </a:r>
            <a:r>
              <a:rPr lang="en-US" sz="2300" dirty="0"/>
              <a:t>important for determining the fractional deposition of inhaled particles in the respiratory tract and the resulting doses</a:t>
            </a:r>
            <a:endParaRPr lang="en-US" sz="2300" dirty="0" smtClean="0"/>
          </a:p>
          <a:p>
            <a:pPr algn="just">
              <a:buNone/>
            </a:pPr>
            <a:endParaRPr lang="en-US" sz="2300" dirty="0" smtClean="0"/>
          </a:p>
          <a:p>
            <a:endParaRPr lang="el-G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l-GR" b="1" dirty="0"/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827584" y="2492896"/>
            <a:ext cx="7272808" cy="294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158" tIns="54579" rIns="109158" bIns="54579">
            <a:spAutoFit/>
          </a:bodyPr>
          <a:lstStyle/>
          <a:p>
            <a:pPr algn="just"/>
            <a:r>
              <a:rPr lang="en-GB" sz="2300" dirty="0">
                <a:latin typeface="+mj-lt"/>
                <a:cs typeface="Tahoma" pitchFamily="34" charset="0"/>
              </a:rPr>
              <a:t>Since March, 2011</a:t>
            </a:r>
            <a:r>
              <a:rPr lang="en-US" sz="2300" dirty="0">
                <a:latin typeface="+mj-lt"/>
                <a:cs typeface="Tahoma" pitchFamily="34" charset="0"/>
              </a:rPr>
              <a:t> an atmospheric sampling program by means of High Volume samplers has been established at </a:t>
            </a:r>
            <a:r>
              <a:rPr lang="en-US" sz="2300" dirty="0" smtClean="0">
                <a:latin typeface="+mj-lt"/>
                <a:cs typeface="Tahoma" pitchFamily="34" charset="0"/>
              </a:rPr>
              <a:t>“Demokritos” </a:t>
            </a:r>
            <a:r>
              <a:rPr lang="en-US" sz="2300" dirty="0">
                <a:latin typeface="+mj-lt"/>
                <a:cs typeface="Tahoma" pitchFamily="34" charset="0"/>
              </a:rPr>
              <a:t>urban background station (GAW-DEM, 2007).</a:t>
            </a:r>
          </a:p>
          <a:p>
            <a:pPr algn="just"/>
            <a:endParaRPr lang="en-US" sz="2300" dirty="0">
              <a:latin typeface="+mj-lt"/>
              <a:cs typeface="Tahoma" pitchFamily="34" charset="0"/>
            </a:endParaRPr>
          </a:p>
          <a:p>
            <a:endParaRPr lang="en-US" sz="2300" dirty="0">
              <a:latin typeface="+mj-lt"/>
              <a:cs typeface="Tahoma" pitchFamily="34" charset="0"/>
            </a:endParaRPr>
          </a:p>
          <a:p>
            <a:endParaRPr lang="en-US" sz="2300" dirty="0">
              <a:latin typeface="+mj-lt"/>
              <a:cs typeface="Tahoma" pitchFamily="34" charset="0"/>
            </a:endParaRPr>
          </a:p>
          <a:p>
            <a:endParaRPr lang="en-US" sz="2300" dirty="0">
              <a:latin typeface="+mj-lt"/>
              <a:cs typeface="Tahoma" pitchFamily="34" charset="0"/>
            </a:endParaRPr>
          </a:p>
        </p:txBody>
      </p:sp>
      <p:sp>
        <p:nvSpPr>
          <p:cNvPr id="8" name="7 - Κορνίζα"/>
          <p:cNvSpPr/>
          <p:nvPr/>
        </p:nvSpPr>
        <p:spPr>
          <a:xfrm>
            <a:off x="323528" y="1988840"/>
            <a:ext cx="8496944" cy="2664296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l-GR" b="1" dirty="0"/>
          </a:p>
        </p:txBody>
      </p:sp>
      <p:sp>
        <p:nvSpPr>
          <p:cNvPr id="15" name="TextBox 56"/>
          <p:cNvSpPr txBox="1">
            <a:spLocks noChangeArrowheads="1"/>
          </p:cNvSpPr>
          <p:nvPr/>
        </p:nvSpPr>
        <p:spPr bwMode="auto">
          <a:xfrm>
            <a:off x="971600" y="4581128"/>
            <a:ext cx="2850355" cy="56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136" tIns="51568" rIns="103136" bIns="51568">
            <a:spAutoFit/>
          </a:bodyPr>
          <a:lstStyle/>
          <a:p>
            <a:r>
              <a:rPr lang="en-US" sz="1500" dirty="0" smtClean="0">
                <a:latin typeface="+mj-lt"/>
                <a:cs typeface="Tahoma" pitchFamily="34" charset="0"/>
              </a:rPr>
              <a:t>Location </a:t>
            </a:r>
            <a:r>
              <a:rPr lang="en-US" sz="1500" dirty="0">
                <a:latin typeface="+mj-lt"/>
                <a:cs typeface="Tahoma" pitchFamily="34" charset="0"/>
              </a:rPr>
              <a:t>of station in Athens metropolitan area.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79504" y="1484784"/>
            <a:ext cx="4464496" cy="64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158" tIns="54579" rIns="109158" bIns="54579">
            <a:spAutoFit/>
          </a:bodyPr>
          <a:lstStyle/>
          <a:p>
            <a:pPr algn="just"/>
            <a:r>
              <a:rPr lang="en-US" sz="2300" b="1" dirty="0" smtClean="0">
                <a:latin typeface="+mj-lt"/>
                <a:cs typeface="Tahoma" pitchFamily="34" charset="0"/>
              </a:rPr>
              <a:t>	Station’s Location</a:t>
            </a:r>
            <a:r>
              <a:rPr lang="en-US" sz="2300" dirty="0" smtClean="0">
                <a:latin typeface="+mj-lt"/>
                <a:cs typeface="Tahoma" pitchFamily="34" charset="0"/>
              </a:rPr>
              <a:t>:</a:t>
            </a:r>
          </a:p>
          <a:p>
            <a:pPr lvl="1" algn="just"/>
            <a:endParaRPr lang="en-US" sz="2300" dirty="0" smtClean="0">
              <a:latin typeface="+mj-lt"/>
              <a:cs typeface="Tahom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300" dirty="0">
                <a:latin typeface="+mj-lt"/>
                <a:cs typeface="Tahoma" pitchFamily="34" charset="0"/>
              </a:rPr>
              <a:t>ERL field </a:t>
            </a:r>
            <a:r>
              <a:rPr lang="en-US" sz="2300" dirty="0" smtClean="0">
                <a:latin typeface="+mj-lt"/>
                <a:cs typeface="Tahoma" pitchFamily="34" charset="0"/>
              </a:rPr>
              <a:t>site, </a:t>
            </a:r>
          </a:p>
          <a:p>
            <a:pPr lvl="1" algn="just"/>
            <a:r>
              <a:rPr lang="en-US" sz="2300" dirty="0" smtClean="0">
                <a:latin typeface="+mj-lt"/>
                <a:cs typeface="Tahoma" pitchFamily="34" charset="0"/>
              </a:rPr>
              <a:t>  NCSR “Demokritos” campus</a:t>
            </a:r>
          </a:p>
          <a:p>
            <a:pPr lvl="1" algn="just"/>
            <a:endParaRPr lang="en-US" sz="2300" dirty="0">
              <a:latin typeface="+mj-lt"/>
              <a:cs typeface="Tahom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300" dirty="0" smtClean="0">
                <a:latin typeface="+mj-lt"/>
                <a:cs typeface="Tahoma" pitchFamily="34" charset="0"/>
              </a:rPr>
              <a:t>North East corner of the Greater Athens Metropolitan   Area </a:t>
            </a:r>
          </a:p>
          <a:p>
            <a:pPr lvl="1" algn="just"/>
            <a:endParaRPr lang="en-US" sz="2300" dirty="0" smtClean="0">
              <a:latin typeface="+mj-lt"/>
              <a:cs typeface="Tahom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300" dirty="0" smtClean="0">
                <a:latin typeface="+mj-lt"/>
                <a:cs typeface="Tahoma" pitchFamily="34" charset="0"/>
              </a:rPr>
              <a:t>altitude of 270 m.a.s.l. </a:t>
            </a:r>
          </a:p>
          <a:p>
            <a:pPr lvl="1" algn="just"/>
            <a:endParaRPr lang="en-US" sz="2300" dirty="0" smtClean="0">
              <a:latin typeface="+mj-lt"/>
              <a:cs typeface="Tahoma" pitchFamily="34" charset="0"/>
            </a:endParaRPr>
          </a:p>
          <a:p>
            <a:pPr lvl="1" algn="just"/>
            <a:endParaRPr lang="en-US" sz="2300" dirty="0" smtClean="0">
              <a:latin typeface="+mj-lt"/>
              <a:cs typeface="Tahoma" pitchFamily="34" charset="0"/>
            </a:endParaRPr>
          </a:p>
          <a:p>
            <a:pPr algn="just"/>
            <a:endParaRPr lang="en-US" sz="2300" dirty="0" smtClean="0">
              <a:latin typeface="+mj-lt"/>
              <a:cs typeface="Tahoma" pitchFamily="34" charset="0"/>
            </a:endParaRPr>
          </a:p>
          <a:p>
            <a:pPr algn="just"/>
            <a:endParaRPr lang="en-US" sz="2300" dirty="0" smtClean="0">
              <a:latin typeface="+mj-lt"/>
              <a:cs typeface="Tahoma" pitchFamily="34" charset="0"/>
            </a:endParaRPr>
          </a:p>
          <a:p>
            <a:pPr algn="just"/>
            <a:endParaRPr lang="en-US" sz="2300" dirty="0" smtClean="0">
              <a:latin typeface="+mj-lt"/>
              <a:cs typeface="Tahoma" pitchFamily="34" charset="0"/>
            </a:endParaRPr>
          </a:p>
          <a:p>
            <a:endParaRPr lang="en-US" sz="2300" dirty="0" smtClean="0">
              <a:latin typeface="+mj-lt"/>
              <a:cs typeface="Tahoma" pitchFamily="34" charset="0"/>
            </a:endParaRPr>
          </a:p>
          <a:p>
            <a:endParaRPr lang="en-US" sz="2300" dirty="0" smtClean="0">
              <a:latin typeface="+mj-lt"/>
              <a:cs typeface="Tahoma" pitchFamily="34" charset="0"/>
            </a:endParaRPr>
          </a:p>
          <a:p>
            <a:endParaRPr lang="en-US" sz="2300" dirty="0">
              <a:latin typeface="+mj-lt"/>
              <a:cs typeface="Tahoma" pitchFamily="34" charset="0"/>
            </a:endParaRPr>
          </a:p>
        </p:txBody>
      </p:sp>
      <p:grpSp>
        <p:nvGrpSpPr>
          <p:cNvPr id="9" name="8 - Ομάδα"/>
          <p:cNvGrpSpPr/>
          <p:nvPr/>
        </p:nvGrpSpPr>
        <p:grpSpPr>
          <a:xfrm>
            <a:off x="467544" y="1844824"/>
            <a:ext cx="4320480" cy="2664296"/>
            <a:chOff x="435767" y="3429000"/>
            <a:chExt cx="4580812" cy="2664296"/>
          </a:xfrm>
        </p:grpSpPr>
        <p:pic>
          <p:nvPicPr>
            <p:cNvPr id="10" name="Picture 19" descr="X:\My Pictures\DemStaPhoto\DSC0334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377" y="3429000"/>
              <a:ext cx="2686202" cy="26642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0" descr="Map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767" y="3429000"/>
              <a:ext cx="1894610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51"/>
            <p:cNvSpPr txBox="1">
              <a:spLocks noChangeArrowheads="1"/>
            </p:cNvSpPr>
            <p:nvPr/>
          </p:nvSpPr>
          <p:spPr bwMode="auto">
            <a:xfrm>
              <a:off x="2987824" y="3501008"/>
              <a:ext cx="1386694" cy="22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Demokritos station</a:t>
              </a:r>
            </a:p>
          </p:txBody>
        </p:sp>
        <p:sp>
          <p:nvSpPr>
            <p:cNvPr id="13" name="TextBox 52"/>
            <p:cNvSpPr txBox="1">
              <a:spLocks noChangeArrowheads="1"/>
            </p:cNvSpPr>
            <p:nvPr/>
          </p:nvSpPr>
          <p:spPr bwMode="auto">
            <a:xfrm>
              <a:off x="467544" y="4797152"/>
              <a:ext cx="12941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Athens city centre</a:t>
              </a:r>
            </a:p>
          </p:txBody>
        </p:sp>
        <p:cxnSp>
          <p:nvCxnSpPr>
            <p:cNvPr id="14" name="Straight Connector 2"/>
            <p:cNvCxnSpPr/>
            <p:nvPr/>
          </p:nvCxnSpPr>
          <p:spPr>
            <a:xfrm flipH="1">
              <a:off x="1907704" y="3429000"/>
              <a:ext cx="422673" cy="10658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1"/>
            <p:cNvCxnSpPr/>
            <p:nvPr/>
          </p:nvCxnSpPr>
          <p:spPr>
            <a:xfrm>
              <a:off x="1907705" y="4638911"/>
              <a:ext cx="422672" cy="145438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14"/>
            <p:cNvSpPr/>
            <p:nvPr/>
          </p:nvSpPr>
          <p:spPr>
            <a:xfrm>
              <a:off x="1818834" y="4502138"/>
              <a:ext cx="177739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l-GR" b="1" dirty="0"/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499992" y="1052736"/>
            <a:ext cx="4104456" cy="825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158" tIns="54579" rIns="109158" bIns="54579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2"/>
                </a:solidFill>
                <a:latin typeface="+mj-lt"/>
                <a:cs typeface="Tahoma" pitchFamily="34" charset="0"/>
              </a:rPr>
              <a:t>Sampling system</a:t>
            </a:r>
            <a:r>
              <a:rPr lang="en-US" sz="2300" b="1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:</a:t>
            </a:r>
            <a:endParaRPr lang="en-US" sz="2300" b="1" dirty="0">
              <a:solidFill>
                <a:schemeClr val="tx2"/>
              </a:solidFill>
              <a:latin typeface="+mj-lt"/>
              <a:cs typeface="Tahom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300" dirty="0">
                <a:latin typeface="+mj-lt"/>
                <a:cs typeface="Tahoma" pitchFamily="34" charset="0"/>
              </a:rPr>
              <a:t>Six-stage high volume cascade impactor  (once a </a:t>
            </a:r>
            <a:r>
              <a:rPr lang="en-US" sz="2300" dirty="0" smtClean="0">
                <a:latin typeface="+mj-lt"/>
                <a:cs typeface="Tahoma" pitchFamily="34" charset="0"/>
              </a:rPr>
              <a:t>month)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300" dirty="0" smtClean="0">
                <a:latin typeface="+mj-lt"/>
                <a:cs typeface="Tahoma" pitchFamily="34" charset="0"/>
              </a:rPr>
              <a:t>nominal </a:t>
            </a:r>
            <a:r>
              <a:rPr lang="en-US" sz="2300" dirty="0">
                <a:latin typeface="+mj-lt"/>
                <a:cs typeface="Tahoma" pitchFamily="34" charset="0"/>
              </a:rPr>
              <a:t>50% cutoff sizes: 10.1, 4.2, 2.1, 1.4, 0.73, 0.41, 0.05 μm)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300" dirty="0" smtClean="0">
                <a:latin typeface="+mj-lt"/>
                <a:cs typeface="Tahoma" pitchFamily="34" charset="0"/>
              </a:rPr>
              <a:t>High </a:t>
            </a:r>
            <a:r>
              <a:rPr lang="en-US" sz="2300" dirty="0">
                <a:latin typeface="+mj-lt"/>
                <a:cs typeface="Tahoma" pitchFamily="34" charset="0"/>
              </a:rPr>
              <a:t>volume Sampler (once a week</a:t>
            </a:r>
            <a:r>
              <a:rPr lang="en-US" sz="2300" dirty="0" smtClean="0">
                <a:latin typeface="+mj-lt"/>
                <a:cs typeface="Tahoma" pitchFamily="34" charset="0"/>
              </a:rPr>
              <a:t>)</a:t>
            </a:r>
          </a:p>
          <a:p>
            <a:pPr lvl="1" algn="just"/>
            <a:endParaRPr lang="en-US" sz="2300" dirty="0">
              <a:latin typeface="+mj-lt"/>
              <a:cs typeface="Tahom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2"/>
                </a:solidFill>
                <a:latin typeface="+mj-lt"/>
                <a:cs typeface="Tahoma" pitchFamily="34" charset="0"/>
              </a:rPr>
              <a:t>Sampling period</a:t>
            </a:r>
            <a:r>
              <a:rPr lang="en-US" sz="2300" b="1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:</a:t>
            </a:r>
            <a:endParaRPr lang="en-US" sz="2300" b="1" dirty="0">
              <a:solidFill>
                <a:schemeClr val="tx2"/>
              </a:solidFill>
              <a:latin typeface="+mj-lt"/>
              <a:cs typeface="Tahoma" pitchFamily="34" charset="0"/>
            </a:endParaRPr>
          </a:p>
          <a:p>
            <a:pPr lvl="1" algn="just"/>
            <a:r>
              <a:rPr lang="en-US" sz="2300" dirty="0" smtClean="0">
                <a:latin typeface="+mj-lt"/>
                <a:cs typeface="Tahoma" pitchFamily="34" charset="0"/>
              </a:rPr>
              <a:t>7days </a:t>
            </a:r>
          </a:p>
          <a:p>
            <a:pPr lvl="1" algn="just"/>
            <a:endParaRPr lang="en-US" sz="2300" dirty="0">
              <a:latin typeface="+mj-lt"/>
              <a:cs typeface="Tahom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2"/>
                </a:solidFill>
                <a:latin typeface="+mj-lt"/>
                <a:cs typeface="Tahoma" pitchFamily="34" charset="0"/>
              </a:rPr>
              <a:t>Sampling  Vol</a:t>
            </a:r>
            <a:r>
              <a:rPr lang="en-US" sz="2300" b="1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:</a:t>
            </a:r>
            <a:endParaRPr lang="en-US" sz="2300" b="1" dirty="0">
              <a:solidFill>
                <a:schemeClr val="tx2"/>
              </a:solidFill>
              <a:latin typeface="+mj-lt"/>
              <a:cs typeface="Tahoma" pitchFamily="34" charset="0"/>
            </a:endParaRPr>
          </a:p>
          <a:p>
            <a:pPr lvl="1" algn="just"/>
            <a:r>
              <a:rPr lang="en-US" sz="2300" dirty="0" smtClean="0">
                <a:latin typeface="+mj-lt"/>
                <a:cs typeface="Tahoma" pitchFamily="34" charset="0"/>
              </a:rPr>
              <a:t>~ 4600 </a:t>
            </a:r>
            <a:r>
              <a:rPr lang="en-US" sz="2300" dirty="0">
                <a:latin typeface="+mj-lt"/>
                <a:cs typeface="Tahoma" pitchFamily="34" charset="0"/>
              </a:rPr>
              <a:t>m</a:t>
            </a:r>
            <a:r>
              <a:rPr lang="en-US" sz="2300" baseline="30000" dirty="0">
                <a:latin typeface="+mj-lt"/>
                <a:cs typeface="Tahoma" pitchFamily="34" charset="0"/>
              </a:rPr>
              <a:t>3</a:t>
            </a:r>
          </a:p>
          <a:p>
            <a:pPr algn="just"/>
            <a:endParaRPr lang="en-US" sz="2300" dirty="0">
              <a:latin typeface="+mj-lt"/>
              <a:cs typeface="Tahoma" pitchFamily="34" charset="0"/>
            </a:endParaRPr>
          </a:p>
          <a:p>
            <a:pPr algn="just"/>
            <a:endParaRPr lang="en-US" sz="2300" dirty="0">
              <a:latin typeface="+mj-lt"/>
              <a:cs typeface="Tahoma" pitchFamily="34" charset="0"/>
            </a:endParaRPr>
          </a:p>
          <a:p>
            <a:pPr algn="just"/>
            <a:endParaRPr lang="en-US" sz="2300" dirty="0">
              <a:latin typeface="+mj-lt"/>
              <a:cs typeface="Tahoma" pitchFamily="34" charset="0"/>
            </a:endParaRPr>
          </a:p>
          <a:p>
            <a:pPr algn="just"/>
            <a:endParaRPr lang="en-US" sz="2300" dirty="0">
              <a:latin typeface="+mj-lt"/>
              <a:cs typeface="Tahoma" pitchFamily="34" charset="0"/>
            </a:endParaRPr>
          </a:p>
          <a:p>
            <a:pPr algn="just"/>
            <a:endParaRPr lang="en-US" sz="2300" dirty="0">
              <a:latin typeface="+mj-lt"/>
              <a:cs typeface="Tahoma" pitchFamily="34" charset="0"/>
            </a:endParaRPr>
          </a:p>
          <a:p>
            <a:endParaRPr lang="en-US" sz="2300" dirty="0">
              <a:latin typeface="+mj-lt"/>
              <a:cs typeface="Tahoma" pitchFamily="34" charset="0"/>
            </a:endParaRPr>
          </a:p>
          <a:p>
            <a:endParaRPr lang="en-US" sz="2300" dirty="0">
              <a:latin typeface="+mj-lt"/>
              <a:cs typeface="Tahoma" pitchFamily="34" charset="0"/>
            </a:endParaRPr>
          </a:p>
          <a:p>
            <a:endParaRPr lang="en-US" sz="2300" dirty="0">
              <a:latin typeface="+mj-lt"/>
              <a:cs typeface="Tahoma" pitchFamily="34" charset="0"/>
            </a:endParaRPr>
          </a:p>
        </p:txBody>
      </p:sp>
      <p:sp>
        <p:nvSpPr>
          <p:cNvPr id="10" name="TextBox 56"/>
          <p:cNvSpPr txBox="1">
            <a:spLocks noChangeArrowheads="1"/>
          </p:cNvSpPr>
          <p:nvPr/>
        </p:nvSpPr>
        <p:spPr bwMode="auto">
          <a:xfrm>
            <a:off x="395536" y="5877272"/>
            <a:ext cx="4248472" cy="33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136" tIns="51568" rIns="103136" bIns="51568">
            <a:spAutoFit/>
          </a:bodyPr>
          <a:lstStyle/>
          <a:p>
            <a:pPr algn="ctr"/>
            <a:r>
              <a:rPr lang="en-US" sz="1500" dirty="0" smtClean="0">
                <a:latin typeface="+mj-lt"/>
                <a:cs typeface="Tahoma" pitchFamily="34" charset="0"/>
              </a:rPr>
              <a:t>  Andersen High </a:t>
            </a:r>
            <a:r>
              <a:rPr lang="en-US" sz="1500" dirty="0">
                <a:latin typeface="+mj-lt"/>
                <a:cs typeface="Tahoma" pitchFamily="34" charset="0"/>
              </a:rPr>
              <a:t>volume cascade impactor</a:t>
            </a:r>
          </a:p>
        </p:txBody>
      </p:sp>
      <p:pic>
        <p:nvPicPr>
          <p:cNvPr id="11" name="Picture 34" descr="X:\katerina dalaka\presentations\poster-barcelona-Ro5\DSC_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18909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X:\katerina dalaka\presentations\imerida PhDcandidates-dimokritos\DSC_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12776"/>
            <a:ext cx="188999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X:\katerina dalaka\presentations\imerida PhDcandidates-dimokritos\DSC_0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3056"/>
            <a:ext cx="2232248" cy="167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l-GR" b="1" dirty="0"/>
          </a:p>
        </p:txBody>
      </p:sp>
      <p:pic>
        <p:nvPicPr>
          <p:cNvPr id="8" name="Picture 2" descr="X:\katerina dalaka\presentations\imerida PhDcandidates-dimokritos\Scanning-Electron-Microscope-close-up-of-filter-paper-fibres-magnifi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735459" cy="206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6"/>
          <p:cNvSpPr txBox="1">
            <a:spLocks noChangeArrowheads="1"/>
          </p:cNvSpPr>
          <p:nvPr/>
        </p:nvSpPr>
        <p:spPr bwMode="auto">
          <a:xfrm>
            <a:off x="395536" y="4437112"/>
            <a:ext cx="3995936" cy="102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136" tIns="51568" rIns="103136" bIns="51568">
            <a:spAutoFit/>
          </a:bodyPr>
          <a:lstStyle/>
          <a:p>
            <a:r>
              <a:rPr lang="en-US" sz="1500" dirty="0" smtClean="0">
                <a:latin typeface="+mj-lt"/>
                <a:cs typeface="Tahoma" pitchFamily="34" charset="0"/>
              </a:rPr>
              <a:t>Scanning </a:t>
            </a:r>
            <a:r>
              <a:rPr lang="en-US" sz="1500" dirty="0">
                <a:latin typeface="+mj-lt"/>
                <a:cs typeface="Tahoma" pitchFamily="34" charset="0"/>
              </a:rPr>
              <a:t>Electron Microscope close-up of filter paper fibers magnified approximately 800X - A9146W</a:t>
            </a:r>
          </a:p>
          <a:p>
            <a:endParaRPr lang="en-US" sz="1500" dirty="0">
              <a:latin typeface="+mj-lt"/>
              <a:cs typeface="Tahoma" pitchFamily="34" charset="0"/>
            </a:endParaRPr>
          </a:p>
        </p:txBody>
      </p:sp>
      <p:sp>
        <p:nvSpPr>
          <p:cNvPr id="15" name="91 - TextBox"/>
          <p:cNvSpPr txBox="1">
            <a:spLocks noChangeArrowheads="1"/>
          </p:cNvSpPr>
          <p:nvPr/>
        </p:nvSpPr>
        <p:spPr bwMode="auto">
          <a:xfrm>
            <a:off x="4355976" y="1628800"/>
            <a:ext cx="4464993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2"/>
                </a:solidFill>
                <a:latin typeface="+mj-lt"/>
                <a:cs typeface="Tahoma" pitchFamily="34" charset="0"/>
              </a:rPr>
              <a:t>Filters used:    </a:t>
            </a:r>
          </a:p>
          <a:p>
            <a:pPr lvl="1"/>
            <a:r>
              <a:rPr lang="en-US" sz="2300" dirty="0">
                <a:latin typeface="+mj-lt"/>
                <a:cs typeface="Tahoma" pitchFamily="34" charset="0"/>
              </a:rPr>
              <a:t>Cellulose Filters </a:t>
            </a:r>
            <a:r>
              <a:rPr lang="en-US" sz="2300" dirty="0" smtClean="0">
                <a:latin typeface="+mj-lt"/>
                <a:cs typeface="Tahoma" pitchFamily="34" charset="0"/>
              </a:rPr>
              <a:t> (low </a:t>
            </a:r>
            <a:r>
              <a:rPr lang="en-US" sz="2300" dirty="0" err="1" smtClean="0">
                <a:latin typeface="+mj-lt"/>
                <a:cs typeface="Tahoma" pitchFamily="34" charset="0"/>
              </a:rPr>
              <a:t>Bkg</a:t>
            </a:r>
            <a:r>
              <a:rPr lang="en-US" sz="2300" dirty="0" smtClean="0">
                <a:latin typeface="+mj-lt"/>
                <a:cs typeface="Tahoma" pitchFamily="34" charset="0"/>
              </a:rPr>
              <a:t>)</a:t>
            </a:r>
          </a:p>
          <a:p>
            <a:pPr lvl="1" algn="just"/>
            <a:endParaRPr lang="en-US" sz="2300" dirty="0">
              <a:latin typeface="+mj-lt"/>
              <a:cs typeface="Tahom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2"/>
                </a:solidFill>
                <a:latin typeface="+mj-lt"/>
                <a:cs typeface="Tahoma" pitchFamily="34" charset="0"/>
              </a:rPr>
              <a:t>Filter preparation</a:t>
            </a:r>
            <a:r>
              <a:rPr lang="en-US" sz="2300" b="1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:</a:t>
            </a:r>
            <a:endParaRPr lang="en-US" sz="2300" b="1" dirty="0">
              <a:solidFill>
                <a:schemeClr val="tx2"/>
              </a:solidFill>
              <a:latin typeface="+mj-lt"/>
              <a:cs typeface="Tahom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300" dirty="0">
                <a:latin typeface="+mj-lt"/>
                <a:cs typeface="Tahoma" pitchFamily="34" charset="0"/>
              </a:rPr>
              <a:t>cut to an appropriate geometry before sampling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300" dirty="0">
                <a:latin typeface="+mj-lt"/>
                <a:cs typeface="Tahoma" pitchFamily="34" charset="0"/>
              </a:rPr>
              <a:t>coated with a greasy organic material (in order to </a:t>
            </a:r>
            <a:r>
              <a:rPr lang="en-US" sz="2300" dirty="0" smtClean="0">
                <a:latin typeface="+mj-lt"/>
                <a:cs typeface="Tahoma" pitchFamily="34" charset="0"/>
              </a:rPr>
              <a:t>  reduce </a:t>
            </a:r>
            <a:r>
              <a:rPr lang="en-US" sz="2300" dirty="0">
                <a:latin typeface="+mj-lt"/>
                <a:cs typeface="Tahoma" pitchFamily="34" charset="0"/>
              </a:rPr>
              <a:t>bouncing impact in impactor’s stages)</a:t>
            </a:r>
          </a:p>
          <a:p>
            <a:endParaRPr lang="el-GR" sz="2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888</Words>
  <Application>Microsoft Office PowerPoint</Application>
  <PresentationFormat>Προβολή στην οθόνη (4:3)</PresentationFormat>
  <Paragraphs>201</Paragraphs>
  <Slides>21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Temporal Variations of 7Be and its AMAD over “Demokritos” GAW station</vt:lpstr>
      <vt:lpstr>7Be</vt:lpstr>
      <vt:lpstr>7Be</vt:lpstr>
      <vt:lpstr>7Be</vt:lpstr>
      <vt:lpstr>AMAD</vt:lpstr>
      <vt:lpstr>Methods</vt:lpstr>
      <vt:lpstr>Methods</vt:lpstr>
      <vt:lpstr>Methods</vt:lpstr>
      <vt:lpstr>Methods</vt:lpstr>
      <vt:lpstr>Methods</vt:lpstr>
      <vt:lpstr>Διαφάνεια 11</vt:lpstr>
      <vt:lpstr>7Be seasonal trend</vt:lpstr>
      <vt:lpstr>7Be temporal variation</vt:lpstr>
      <vt:lpstr>7Be size distribution</vt:lpstr>
      <vt:lpstr>7Be AMAD seasonal trend</vt:lpstr>
      <vt:lpstr>7Be AMAD Vs weather variants</vt:lpstr>
      <vt:lpstr>7Be AMAD Vs weather variants</vt:lpstr>
      <vt:lpstr>Conclusions</vt:lpstr>
      <vt:lpstr>Conclusions</vt:lpstr>
      <vt:lpstr>Conclusions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Nina</dc:creator>
  <cp:lastModifiedBy>Nina</cp:lastModifiedBy>
  <cp:revision>213</cp:revision>
  <dcterms:created xsi:type="dcterms:W3CDTF">2015-09-02T11:47:29Z</dcterms:created>
  <dcterms:modified xsi:type="dcterms:W3CDTF">2016-06-03T10:09:54Z</dcterms:modified>
</cp:coreProperties>
</file>