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charts/chart7.xml" ContentType="application/vnd.openxmlformats-officedocument.drawingml.chart+xml"/>
  <Override PartName="/ppt/charts/chart3.xml" ContentType="application/vnd.openxmlformats-officedocument.drawingml.chart+xml"/>
  <Default Extension="xlsx" ContentType="application/vnd.openxmlformats-officedocument.spreadsheetml.sheet"/>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Default Extension="png" ContentType="image/png"/>
  <Override PartName="/ppt/drawings/drawing3.xml" ContentType="application/vnd.openxmlformats-officedocument.drawingml.chartshapes+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charts/chart8.xml" ContentType="application/vnd.openxmlformats-officedocument.drawingml.char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charts/chart10.xml" ContentType="application/vnd.openxmlformats-officedocument.drawingml.chart+xml"/>
  <Override PartName="/ppt/slideLayouts/slideLayout99.xml" ContentType="application/vnd.openxmlformats-officedocument.presentationml.slideLayout+xml"/>
  <Override PartName="/ppt/charts/chart4.xml" ContentType="application/vnd.openxmlformats-officedocument.drawingml.char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drawings/drawing1.xml" ContentType="application/vnd.openxmlformats-officedocument.drawingml.chartshapes+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charts/chart12.xml" ContentType="application/vnd.openxmlformats-officedocument.drawingml.chart+xml"/>
  <Override PartName="/ppt/charts/chart6.xml" ContentType="application/vnd.openxmlformats-officedocument.drawingml.char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charts/chart2.xml" ContentType="application/vnd.openxmlformats-officedocument.drawingml.chart+xml"/>
  <Override PartName="/ppt/drawings/drawing6.xml" ContentType="application/vnd.openxmlformats-officedocument.drawingml.chartshapes+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rawings/drawing2.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816" r:id="rId1"/>
    <p:sldMasterId id="2147483840" r:id="rId2"/>
    <p:sldMasterId id="2147483888" r:id="rId3"/>
    <p:sldMasterId id="2147483900" r:id="rId4"/>
    <p:sldMasterId id="2147483912" r:id="rId5"/>
    <p:sldMasterId id="2147483924" r:id="rId6"/>
    <p:sldMasterId id="2147483960" r:id="rId7"/>
    <p:sldMasterId id="2147483972" r:id="rId8"/>
    <p:sldMasterId id="2147483984" r:id="rId9"/>
    <p:sldMasterId id="2147484020" r:id="rId10"/>
    <p:sldMasterId id="2147484032" r:id="rId11"/>
  </p:sldMasterIdLst>
  <p:notesMasterIdLst>
    <p:notesMasterId r:id="rId34"/>
  </p:notesMasterIdLst>
  <p:sldIdLst>
    <p:sldId id="257" r:id="rId12"/>
    <p:sldId id="285" r:id="rId13"/>
    <p:sldId id="272" r:id="rId14"/>
    <p:sldId id="258" r:id="rId15"/>
    <p:sldId id="260" r:id="rId16"/>
    <p:sldId id="261" r:id="rId17"/>
    <p:sldId id="273" r:id="rId18"/>
    <p:sldId id="274" r:id="rId19"/>
    <p:sldId id="277" r:id="rId20"/>
    <p:sldId id="292" r:id="rId21"/>
    <p:sldId id="290" r:id="rId22"/>
    <p:sldId id="294" r:id="rId23"/>
    <p:sldId id="281" r:id="rId24"/>
    <p:sldId id="282" r:id="rId25"/>
    <p:sldId id="284" r:id="rId26"/>
    <p:sldId id="289" r:id="rId27"/>
    <p:sldId id="295" r:id="rId28"/>
    <p:sldId id="296" r:id="rId29"/>
    <p:sldId id="297" r:id="rId30"/>
    <p:sldId id="301" r:id="rId31"/>
    <p:sldId id="299" r:id="rId32"/>
    <p:sldId id="300" r:id="rId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L:\CLOUVAS%20HIGH%20PRIORITY\xetex%20results-2.xls"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clouvas\AppData\Local\Temp\FREQ-FFT.xlsx" TargetMode="External"/></Relationships>
</file>

<file path=ppt/charts/_rels/chart11.xml.rels><?xml version="1.0" encoding="UTF-8" standalone="yes"?>
<Relationships xmlns="http://schemas.openxmlformats.org/package/2006/relationships"><Relationship Id="rId2" Type="http://schemas.openxmlformats.org/officeDocument/2006/relationships/oleObject" Target="file:///N:\LAB%20VS%20METEO\METEO%20fourier%20zam.xlsx" TargetMode="External"/><Relationship Id="rId1" Type="http://schemas.openxmlformats.org/officeDocument/2006/relationships/themeOverride" Target="../theme/themeOverride1.xm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clouvas\AppData\Local\Temp\FREQ-FFT.xlsx" TargetMode="Externa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1" Type="http://schemas.openxmlformats.org/officeDocument/2006/relationships/oleObject" Target="file:///C:\Users\Utrion\Desktop\TIMESERIES%20PUBLIC\xetex%20results-2.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trion\Desktop\TIMESERIES%20PUBLIC\xetex%20results-2.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trion\Desktop\TIMESERIES%20PUBLIC\xetex%20results-2.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trion\Desktop\TIMESERIES%20PUBLIC\xetex%20results-2.xls"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L:\CLOUVAS%20HIGH%20PRIORITY\xetex%20results-2.xls"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Utrion\Desktop\TIMESERIES%20PUBLIC\xetex.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F:\RAINY%20DAY%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manualLayout>
          <c:layoutTarget val="inner"/>
          <c:xMode val="edge"/>
          <c:yMode val="edge"/>
          <c:x val="0.16252769300143136"/>
          <c:y val="7.2827846543999195E-2"/>
          <c:w val="0.72966753068909906"/>
          <c:h val="0.72509982318494715"/>
        </c:manualLayout>
      </c:layout>
      <c:scatterChart>
        <c:scatterStyle val="smoothMarker"/>
        <c:ser>
          <c:idx val="1"/>
          <c:order val="0"/>
          <c:tx>
            <c:v>XETEX</c:v>
          </c:tx>
          <c:spPr>
            <a:ln>
              <a:noFill/>
            </a:ln>
          </c:spPr>
          <c:marker>
            <c:symbol val="circle"/>
            <c:size val="3"/>
            <c:spPr>
              <a:solidFill>
                <a:schemeClr val="bg1">
                  <a:lumMod val="95000"/>
                </a:schemeClr>
              </a:solidFill>
              <a:ln w="6350" cap="sq">
                <a:solidFill>
                  <a:schemeClr val="tx1"/>
                </a:solidFill>
              </a:ln>
            </c:spPr>
          </c:marker>
          <c:trendline>
            <c:spPr>
              <a:ln w="28575">
                <a:solidFill>
                  <a:schemeClr val="tx1"/>
                </a:solidFill>
                <a:prstDash val="dash"/>
              </a:ln>
            </c:spPr>
            <c:trendlineType val="exp"/>
          </c:trendline>
          <c:xVal>
            <c:numRef>
              <c:f>Sheet9!$J:$J</c:f>
              <c:numCache>
                <c:formatCode>[$-409]mmm\-yy;@</c:formatCode>
                <c:ptCount val="65536"/>
                <c:pt idx="0">
                  <c:v>32387</c:v>
                </c:pt>
                <c:pt idx="1">
                  <c:v>32417</c:v>
                </c:pt>
                <c:pt idx="2">
                  <c:v>32448</c:v>
                </c:pt>
                <c:pt idx="3">
                  <c:v>32478</c:v>
                </c:pt>
                <c:pt idx="4">
                  <c:v>32509</c:v>
                </c:pt>
                <c:pt idx="5">
                  <c:v>32540</c:v>
                </c:pt>
                <c:pt idx="6">
                  <c:v>32568</c:v>
                </c:pt>
                <c:pt idx="7">
                  <c:v>32599</c:v>
                </c:pt>
                <c:pt idx="8">
                  <c:v>32629</c:v>
                </c:pt>
                <c:pt idx="9">
                  <c:v>32660</c:v>
                </c:pt>
                <c:pt idx="10">
                  <c:v>32690</c:v>
                </c:pt>
                <c:pt idx="11">
                  <c:v>32721</c:v>
                </c:pt>
                <c:pt idx="12">
                  <c:v>32752</c:v>
                </c:pt>
                <c:pt idx="13">
                  <c:v>32782</c:v>
                </c:pt>
                <c:pt idx="14">
                  <c:v>32813</c:v>
                </c:pt>
                <c:pt idx="15">
                  <c:v>32843</c:v>
                </c:pt>
                <c:pt idx="16">
                  <c:v>32874</c:v>
                </c:pt>
                <c:pt idx="17">
                  <c:v>32905</c:v>
                </c:pt>
                <c:pt idx="18">
                  <c:v>32933</c:v>
                </c:pt>
                <c:pt idx="19">
                  <c:v>32964</c:v>
                </c:pt>
                <c:pt idx="20">
                  <c:v>32994</c:v>
                </c:pt>
                <c:pt idx="21">
                  <c:v>33025</c:v>
                </c:pt>
                <c:pt idx="22">
                  <c:v>33055</c:v>
                </c:pt>
                <c:pt idx="23">
                  <c:v>33086</c:v>
                </c:pt>
                <c:pt idx="24">
                  <c:v>33117</c:v>
                </c:pt>
                <c:pt idx="25">
                  <c:v>33147</c:v>
                </c:pt>
                <c:pt idx="26">
                  <c:v>33178</c:v>
                </c:pt>
                <c:pt idx="27">
                  <c:v>33208</c:v>
                </c:pt>
                <c:pt idx="28">
                  <c:v>33239</c:v>
                </c:pt>
                <c:pt idx="29">
                  <c:v>33270</c:v>
                </c:pt>
                <c:pt idx="30">
                  <c:v>33298</c:v>
                </c:pt>
                <c:pt idx="31">
                  <c:v>33329</c:v>
                </c:pt>
                <c:pt idx="32">
                  <c:v>33359</c:v>
                </c:pt>
                <c:pt idx="33">
                  <c:v>33390</c:v>
                </c:pt>
                <c:pt idx="34">
                  <c:v>33420</c:v>
                </c:pt>
                <c:pt idx="35">
                  <c:v>33451</c:v>
                </c:pt>
                <c:pt idx="36">
                  <c:v>33482</c:v>
                </c:pt>
                <c:pt idx="37">
                  <c:v>33512</c:v>
                </c:pt>
                <c:pt idx="38">
                  <c:v>33543</c:v>
                </c:pt>
                <c:pt idx="39">
                  <c:v>33573</c:v>
                </c:pt>
                <c:pt idx="40">
                  <c:v>33604</c:v>
                </c:pt>
                <c:pt idx="41">
                  <c:v>33635</c:v>
                </c:pt>
                <c:pt idx="42">
                  <c:v>33664</c:v>
                </c:pt>
                <c:pt idx="43">
                  <c:v>33695</c:v>
                </c:pt>
                <c:pt idx="44">
                  <c:v>33725</c:v>
                </c:pt>
                <c:pt idx="45">
                  <c:v>33756</c:v>
                </c:pt>
                <c:pt idx="46">
                  <c:v>33786</c:v>
                </c:pt>
                <c:pt idx="47">
                  <c:v>33817</c:v>
                </c:pt>
                <c:pt idx="48">
                  <c:v>33848</c:v>
                </c:pt>
                <c:pt idx="49">
                  <c:v>33878</c:v>
                </c:pt>
                <c:pt idx="50">
                  <c:v>33909</c:v>
                </c:pt>
                <c:pt idx="51">
                  <c:v>33939</c:v>
                </c:pt>
                <c:pt idx="52">
                  <c:v>33970</c:v>
                </c:pt>
                <c:pt idx="53">
                  <c:v>34001</c:v>
                </c:pt>
                <c:pt idx="54">
                  <c:v>34029</c:v>
                </c:pt>
                <c:pt idx="55">
                  <c:v>34060</c:v>
                </c:pt>
                <c:pt idx="56">
                  <c:v>34090</c:v>
                </c:pt>
                <c:pt idx="57">
                  <c:v>34121</c:v>
                </c:pt>
                <c:pt idx="58">
                  <c:v>34151</c:v>
                </c:pt>
                <c:pt idx="59">
                  <c:v>34182</c:v>
                </c:pt>
                <c:pt idx="60">
                  <c:v>34213</c:v>
                </c:pt>
                <c:pt idx="61">
                  <c:v>34243</c:v>
                </c:pt>
                <c:pt idx="62">
                  <c:v>34274</c:v>
                </c:pt>
                <c:pt idx="63">
                  <c:v>34304</c:v>
                </c:pt>
                <c:pt idx="64">
                  <c:v>34335</c:v>
                </c:pt>
                <c:pt idx="65">
                  <c:v>34366</c:v>
                </c:pt>
                <c:pt idx="66">
                  <c:v>34394</c:v>
                </c:pt>
                <c:pt idx="67">
                  <c:v>34425</c:v>
                </c:pt>
                <c:pt idx="68">
                  <c:v>34455</c:v>
                </c:pt>
                <c:pt idx="69">
                  <c:v>34486</c:v>
                </c:pt>
                <c:pt idx="70">
                  <c:v>34516</c:v>
                </c:pt>
                <c:pt idx="71">
                  <c:v>34547</c:v>
                </c:pt>
                <c:pt idx="72">
                  <c:v>34578</c:v>
                </c:pt>
                <c:pt idx="73">
                  <c:v>34608</c:v>
                </c:pt>
                <c:pt idx="74">
                  <c:v>34639</c:v>
                </c:pt>
                <c:pt idx="75">
                  <c:v>34669</c:v>
                </c:pt>
                <c:pt idx="76">
                  <c:v>34700</c:v>
                </c:pt>
                <c:pt idx="77">
                  <c:v>34731</c:v>
                </c:pt>
                <c:pt idx="78">
                  <c:v>34759</c:v>
                </c:pt>
                <c:pt idx="79">
                  <c:v>34790</c:v>
                </c:pt>
                <c:pt idx="80">
                  <c:v>34820</c:v>
                </c:pt>
                <c:pt idx="81">
                  <c:v>34851</c:v>
                </c:pt>
                <c:pt idx="82">
                  <c:v>34881</c:v>
                </c:pt>
                <c:pt idx="83">
                  <c:v>34912</c:v>
                </c:pt>
                <c:pt idx="84">
                  <c:v>34943</c:v>
                </c:pt>
                <c:pt idx="85">
                  <c:v>34973</c:v>
                </c:pt>
                <c:pt idx="86">
                  <c:v>35004</c:v>
                </c:pt>
                <c:pt idx="87">
                  <c:v>35034</c:v>
                </c:pt>
                <c:pt idx="88">
                  <c:v>35065</c:v>
                </c:pt>
                <c:pt idx="89">
                  <c:v>35096</c:v>
                </c:pt>
                <c:pt idx="90">
                  <c:v>35125</c:v>
                </c:pt>
                <c:pt idx="91">
                  <c:v>35156</c:v>
                </c:pt>
                <c:pt idx="92">
                  <c:v>35186</c:v>
                </c:pt>
                <c:pt idx="93">
                  <c:v>35217</c:v>
                </c:pt>
                <c:pt idx="94">
                  <c:v>35247</c:v>
                </c:pt>
                <c:pt idx="95">
                  <c:v>35278</c:v>
                </c:pt>
                <c:pt idx="96">
                  <c:v>35309</c:v>
                </c:pt>
                <c:pt idx="97">
                  <c:v>35339</c:v>
                </c:pt>
                <c:pt idx="98">
                  <c:v>35370</c:v>
                </c:pt>
                <c:pt idx="99">
                  <c:v>35400</c:v>
                </c:pt>
                <c:pt idx="100">
                  <c:v>35431</c:v>
                </c:pt>
                <c:pt idx="101">
                  <c:v>35462</c:v>
                </c:pt>
                <c:pt idx="102">
                  <c:v>35490</c:v>
                </c:pt>
                <c:pt idx="103">
                  <c:v>35521</c:v>
                </c:pt>
                <c:pt idx="104">
                  <c:v>35551</c:v>
                </c:pt>
                <c:pt idx="105">
                  <c:v>35582</c:v>
                </c:pt>
                <c:pt idx="106">
                  <c:v>35612</c:v>
                </c:pt>
                <c:pt idx="107">
                  <c:v>35643</c:v>
                </c:pt>
                <c:pt idx="108">
                  <c:v>35674</c:v>
                </c:pt>
                <c:pt idx="109">
                  <c:v>35704</c:v>
                </c:pt>
                <c:pt idx="110">
                  <c:v>35735</c:v>
                </c:pt>
                <c:pt idx="111">
                  <c:v>35765</c:v>
                </c:pt>
                <c:pt idx="112">
                  <c:v>35796</c:v>
                </c:pt>
                <c:pt idx="113">
                  <c:v>35827</c:v>
                </c:pt>
                <c:pt idx="114">
                  <c:v>35855</c:v>
                </c:pt>
                <c:pt idx="115">
                  <c:v>35886</c:v>
                </c:pt>
                <c:pt idx="116">
                  <c:v>35916</c:v>
                </c:pt>
                <c:pt idx="117">
                  <c:v>35947</c:v>
                </c:pt>
                <c:pt idx="118">
                  <c:v>35977</c:v>
                </c:pt>
                <c:pt idx="119">
                  <c:v>36008</c:v>
                </c:pt>
                <c:pt idx="120">
                  <c:v>36039</c:v>
                </c:pt>
                <c:pt idx="121">
                  <c:v>36069</c:v>
                </c:pt>
                <c:pt idx="122">
                  <c:v>36100</c:v>
                </c:pt>
                <c:pt idx="123">
                  <c:v>36130</c:v>
                </c:pt>
                <c:pt idx="124">
                  <c:v>36161</c:v>
                </c:pt>
                <c:pt idx="125">
                  <c:v>36192</c:v>
                </c:pt>
                <c:pt idx="126">
                  <c:v>36220</c:v>
                </c:pt>
                <c:pt idx="127">
                  <c:v>36251</c:v>
                </c:pt>
                <c:pt idx="128">
                  <c:v>36281</c:v>
                </c:pt>
                <c:pt idx="129">
                  <c:v>36312</c:v>
                </c:pt>
                <c:pt idx="130">
                  <c:v>36342</c:v>
                </c:pt>
                <c:pt idx="131">
                  <c:v>36373</c:v>
                </c:pt>
                <c:pt idx="132">
                  <c:v>36404</c:v>
                </c:pt>
                <c:pt idx="133">
                  <c:v>36434</c:v>
                </c:pt>
                <c:pt idx="134">
                  <c:v>36465</c:v>
                </c:pt>
                <c:pt idx="135">
                  <c:v>36495</c:v>
                </c:pt>
                <c:pt idx="136">
                  <c:v>36526</c:v>
                </c:pt>
                <c:pt idx="137">
                  <c:v>36557</c:v>
                </c:pt>
                <c:pt idx="138">
                  <c:v>36586</c:v>
                </c:pt>
                <c:pt idx="139">
                  <c:v>36617</c:v>
                </c:pt>
                <c:pt idx="140">
                  <c:v>36647</c:v>
                </c:pt>
                <c:pt idx="141">
                  <c:v>36678</c:v>
                </c:pt>
                <c:pt idx="142">
                  <c:v>36708</c:v>
                </c:pt>
                <c:pt idx="143">
                  <c:v>36739</c:v>
                </c:pt>
                <c:pt idx="144">
                  <c:v>36770</c:v>
                </c:pt>
                <c:pt idx="145">
                  <c:v>36800</c:v>
                </c:pt>
                <c:pt idx="146">
                  <c:v>36831</c:v>
                </c:pt>
                <c:pt idx="147">
                  <c:v>36861</c:v>
                </c:pt>
                <c:pt idx="148">
                  <c:v>36892</c:v>
                </c:pt>
                <c:pt idx="149">
                  <c:v>36923</c:v>
                </c:pt>
                <c:pt idx="150">
                  <c:v>36951</c:v>
                </c:pt>
                <c:pt idx="151">
                  <c:v>36982</c:v>
                </c:pt>
                <c:pt idx="152">
                  <c:v>37012</c:v>
                </c:pt>
                <c:pt idx="153">
                  <c:v>37043</c:v>
                </c:pt>
                <c:pt idx="154">
                  <c:v>37073</c:v>
                </c:pt>
                <c:pt idx="155">
                  <c:v>37104</c:v>
                </c:pt>
                <c:pt idx="156">
                  <c:v>37135</c:v>
                </c:pt>
                <c:pt idx="157">
                  <c:v>37165</c:v>
                </c:pt>
                <c:pt idx="158">
                  <c:v>37196</c:v>
                </c:pt>
                <c:pt idx="159">
                  <c:v>37226</c:v>
                </c:pt>
                <c:pt idx="160">
                  <c:v>37257</c:v>
                </c:pt>
                <c:pt idx="161">
                  <c:v>37288</c:v>
                </c:pt>
                <c:pt idx="162">
                  <c:v>37316</c:v>
                </c:pt>
                <c:pt idx="163">
                  <c:v>37347</c:v>
                </c:pt>
                <c:pt idx="164">
                  <c:v>37377</c:v>
                </c:pt>
                <c:pt idx="165">
                  <c:v>37408</c:v>
                </c:pt>
                <c:pt idx="166">
                  <c:v>37438</c:v>
                </c:pt>
                <c:pt idx="167">
                  <c:v>37469</c:v>
                </c:pt>
                <c:pt idx="168">
                  <c:v>37500</c:v>
                </c:pt>
                <c:pt idx="169">
                  <c:v>37530</c:v>
                </c:pt>
                <c:pt idx="170">
                  <c:v>37561</c:v>
                </c:pt>
                <c:pt idx="171">
                  <c:v>37591</c:v>
                </c:pt>
                <c:pt idx="172">
                  <c:v>37622</c:v>
                </c:pt>
                <c:pt idx="173">
                  <c:v>37653</c:v>
                </c:pt>
                <c:pt idx="174">
                  <c:v>37681</c:v>
                </c:pt>
                <c:pt idx="175">
                  <c:v>37712</c:v>
                </c:pt>
                <c:pt idx="176">
                  <c:v>37742</c:v>
                </c:pt>
                <c:pt idx="177">
                  <c:v>37773</c:v>
                </c:pt>
                <c:pt idx="178">
                  <c:v>37803</c:v>
                </c:pt>
                <c:pt idx="179">
                  <c:v>37834</c:v>
                </c:pt>
                <c:pt idx="180">
                  <c:v>37865</c:v>
                </c:pt>
                <c:pt idx="181">
                  <c:v>37895</c:v>
                </c:pt>
                <c:pt idx="182">
                  <c:v>37926</c:v>
                </c:pt>
                <c:pt idx="183">
                  <c:v>37956</c:v>
                </c:pt>
                <c:pt idx="184">
                  <c:v>37987</c:v>
                </c:pt>
                <c:pt idx="185">
                  <c:v>38018</c:v>
                </c:pt>
                <c:pt idx="186">
                  <c:v>38047</c:v>
                </c:pt>
                <c:pt idx="187">
                  <c:v>38078</c:v>
                </c:pt>
                <c:pt idx="188">
                  <c:v>38108</c:v>
                </c:pt>
                <c:pt idx="189">
                  <c:v>38139</c:v>
                </c:pt>
                <c:pt idx="190">
                  <c:v>38169</c:v>
                </c:pt>
                <c:pt idx="191">
                  <c:v>38200</c:v>
                </c:pt>
                <c:pt idx="192">
                  <c:v>38231</c:v>
                </c:pt>
                <c:pt idx="193">
                  <c:v>38261</c:v>
                </c:pt>
                <c:pt idx="194">
                  <c:v>38292</c:v>
                </c:pt>
                <c:pt idx="195">
                  <c:v>38322</c:v>
                </c:pt>
                <c:pt idx="196">
                  <c:v>38353</c:v>
                </c:pt>
                <c:pt idx="197">
                  <c:v>38384</c:v>
                </c:pt>
                <c:pt idx="198">
                  <c:v>38412</c:v>
                </c:pt>
                <c:pt idx="199">
                  <c:v>38443</c:v>
                </c:pt>
                <c:pt idx="200">
                  <c:v>38473</c:v>
                </c:pt>
                <c:pt idx="201">
                  <c:v>38504</c:v>
                </c:pt>
                <c:pt idx="202">
                  <c:v>38534</c:v>
                </c:pt>
                <c:pt idx="203">
                  <c:v>38565</c:v>
                </c:pt>
                <c:pt idx="204">
                  <c:v>38596</c:v>
                </c:pt>
                <c:pt idx="205">
                  <c:v>38626</c:v>
                </c:pt>
                <c:pt idx="206">
                  <c:v>38657</c:v>
                </c:pt>
                <c:pt idx="207">
                  <c:v>38687</c:v>
                </c:pt>
                <c:pt idx="208">
                  <c:v>38718</c:v>
                </c:pt>
                <c:pt idx="209">
                  <c:v>38749</c:v>
                </c:pt>
                <c:pt idx="210">
                  <c:v>38777</c:v>
                </c:pt>
                <c:pt idx="211">
                  <c:v>38808</c:v>
                </c:pt>
                <c:pt idx="212">
                  <c:v>38838</c:v>
                </c:pt>
                <c:pt idx="213">
                  <c:v>38869</c:v>
                </c:pt>
                <c:pt idx="214">
                  <c:v>38899</c:v>
                </c:pt>
                <c:pt idx="215">
                  <c:v>38930</c:v>
                </c:pt>
                <c:pt idx="216">
                  <c:v>38961</c:v>
                </c:pt>
                <c:pt idx="217">
                  <c:v>38991</c:v>
                </c:pt>
                <c:pt idx="218">
                  <c:v>39022</c:v>
                </c:pt>
                <c:pt idx="219">
                  <c:v>39052</c:v>
                </c:pt>
                <c:pt idx="220">
                  <c:v>39083</c:v>
                </c:pt>
                <c:pt idx="221">
                  <c:v>39114</c:v>
                </c:pt>
                <c:pt idx="222">
                  <c:v>39142</c:v>
                </c:pt>
                <c:pt idx="223">
                  <c:v>39173</c:v>
                </c:pt>
                <c:pt idx="224">
                  <c:v>39203</c:v>
                </c:pt>
                <c:pt idx="225">
                  <c:v>39234</c:v>
                </c:pt>
                <c:pt idx="226">
                  <c:v>39264</c:v>
                </c:pt>
                <c:pt idx="227">
                  <c:v>39295</c:v>
                </c:pt>
                <c:pt idx="228">
                  <c:v>39326</c:v>
                </c:pt>
                <c:pt idx="229">
                  <c:v>39356</c:v>
                </c:pt>
                <c:pt idx="230">
                  <c:v>39387</c:v>
                </c:pt>
                <c:pt idx="231">
                  <c:v>39417</c:v>
                </c:pt>
                <c:pt idx="232">
                  <c:v>39448</c:v>
                </c:pt>
                <c:pt idx="233">
                  <c:v>39479</c:v>
                </c:pt>
                <c:pt idx="234">
                  <c:v>39508</c:v>
                </c:pt>
                <c:pt idx="235">
                  <c:v>39539</c:v>
                </c:pt>
                <c:pt idx="236">
                  <c:v>39569</c:v>
                </c:pt>
                <c:pt idx="237">
                  <c:v>39600</c:v>
                </c:pt>
                <c:pt idx="238">
                  <c:v>39630</c:v>
                </c:pt>
                <c:pt idx="239">
                  <c:v>39661</c:v>
                </c:pt>
                <c:pt idx="240">
                  <c:v>39692</c:v>
                </c:pt>
                <c:pt idx="241">
                  <c:v>39722</c:v>
                </c:pt>
                <c:pt idx="242">
                  <c:v>39753</c:v>
                </c:pt>
                <c:pt idx="243">
                  <c:v>39783</c:v>
                </c:pt>
                <c:pt idx="244">
                  <c:v>39814</c:v>
                </c:pt>
                <c:pt idx="245">
                  <c:v>39845</c:v>
                </c:pt>
                <c:pt idx="246">
                  <c:v>39873</c:v>
                </c:pt>
                <c:pt idx="247">
                  <c:v>39904</c:v>
                </c:pt>
                <c:pt idx="248">
                  <c:v>39934</c:v>
                </c:pt>
                <c:pt idx="249">
                  <c:v>39965</c:v>
                </c:pt>
                <c:pt idx="250">
                  <c:v>39995</c:v>
                </c:pt>
                <c:pt idx="251">
                  <c:v>40026</c:v>
                </c:pt>
                <c:pt idx="252">
                  <c:v>40057</c:v>
                </c:pt>
                <c:pt idx="253">
                  <c:v>40087</c:v>
                </c:pt>
                <c:pt idx="254">
                  <c:v>40118</c:v>
                </c:pt>
                <c:pt idx="255">
                  <c:v>40148</c:v>
                </c:pt>
                <c:pt idx="256">
                  <c:v>40179</c:v>
                </c:pt>
                <c:pt idx="257">
                  <c:v>40210</c:v>
                </c:pt>
                <c:pt idx="258">
                  <c:v>40238</c:v>
                </c:pt>
                <c:pt idx="259">
                  <c:v>40269</c:v>
                </c:pt>
                <c:pt idx="260">
                  <c:v>40299</c:v>
                </c:pt>
                <c:pt idx="261">
                  <c:v>40330</c:v>
                </c:pt>
                <c:pt idx="262">
                  <c:v>40360</c:v>
                </c:pt>
                <c:pt idx="263">
                  <c:v>40391</c:v>
                </c:pt>
                <c:pt idx="264">
                  <c:v>40422</c:v>
                </c:pt>
                <c:pt idx="265">
                  <c:v>40452</c:v>
                </c:pt>
                <c:pt idx="266">
                  <c:v>40483</c:v>
                </c:pt>
                <c:pt idx="267">
                  <c:v>40513</c:v>
                </c:pt>
                <c:pt idx="268">
                  <c:v>40544</c:v>
                </c:pt>
                <c:pt idx="269">
                  <c:v>40575</c:v>
                </c:pt>
                <c:pt idx="270">
                  <c:v>40603</c:v>
                </c:pt>
                <c:pt idx="271">
                  <c:v>40634</c:v>
                </c:pt>
                <c:pt idx="272">
                  <c:v>40664</c:v>
                </c:pt>
                <c:pt idx="273">
                  <c:v>40695</c:v>
                </c:pt>
                <c:pt idx="274">
                  <c:v>40725</c:v>
                </c:pt>
                <c:pt idx="275">
                  <c:v>40756</c:v>
                </c:pt>
                <c:pt idx="276">
                  <c:v>40787</c:v>
                </c:pt>
                <c:pt idx="277">
                  <c:v>40817</c:v>
                </c:pt>
                <c:pt idx="278">
                  <c:v>40848</c:v>
                </c:pt>
                <c:pt idx="279">
                  <c:v>40878</c:v>
                </c:pt>
                <c:pt idx="280">
                  <c:v>40909</c:v>
                </c:pt>
                <c:pt idx="281">
                  <c:v>40940</c:v>
                </c:pt>
                <c:pt idx="282">
                  <c:v>40969</c:v>
                </c:pt>
                <c:pt idx="283">
                  <c:v>41000</c:v>
                </c:pt>
                <c:pt idx="284">
                  <c:v>41030</c:v>
                </c:pt>
                <c:pt idx="285">
                  <c:v>41061</c:v>
                </c:pt>
                <c:pt idx="286">
                  <c:v>41091</c:v>
                </c:pt>
                <c:pt idx="287">
                  <c:v>41122</c:v>
                </c:pt>
                <c:pt idx="288">
                  <c:v>41153</c:v>
                </c:pt>
                <c:pt idx="289">
                  <c:v>41183</c:v>
                </c:pt>
                <c:pt idx="290">
                  <c:v>41214</c:v>
                </c:pt>
                <c:pt idx="291">
                  <c:v>41244</c:v>
                </c:pt>
                <c:pt idx="292">
                  <c:v>41275</c:v>
                </c:pt>
                <c:pt idx="293">
                  <c:v>41306</c:v>
                </c:pt>
                <c:pt idx="294">
                  <c:v>41334</c:v>
                </c:pt>
                <c:pt idx="295">
                  <c:v>41365</c:v>
                </c:pt>
                <c:pt idx="296">
                  <c:v>41395</c:v>
                </c:pt>
                <c:pt idx="297">
                  <c:v>41426</c:v>
                </c:pt>
                <c:pt idx="298">
                  <c:v>41456</c:v>
                </c:pt>
                <c:pt idx="299">
                  <c:v>41487</c:v>
                </c:pt>
                <c:pt idx="300">
                  <c:v>41518</c:v>
                </c:pt>
                <c:pt idx="301">
                  <c:v>41548</c:v>
                </c:pt>
                <c:pt idx="302">
                  <c:v>41579</c:v>
                </c:pt>
                <c:pt idx="303">
                  <c:v>41609</c:v>
                </c:pt>
                <c:pt idx="304">
                  <c:v>41640</c:v>
                </c:pt>
                <c:pt idx="305">
                  <c:v>41671</c:v>
                </c:pt>
                <c:pt idx="306">
                  <c:v>41699</c:v>
                </c:pt>
                <c:pt idx="307">
                  <c:v>41730</c:v>
                </c:pt>
                <c:pt idx="308">
                  <c:v>41760</c:v>
                </c:pt>
                <c:pt idx="309">
                  <c:v>41791</c:v>
                </c:pt>
                <c:pt idx="310">
                  <c:v>41821</c:v>
                </c:pt>
                <c:pt idx="311">
                  <c:v>41852</c:v>
                </c:pt>
                <c:pt idx="312">
                  <c:v>41883</c:v>
                </c:pt>
                <c:pt idx="313">
                  <c:v>41913</c:v>
                </c:pt>
                <c:pt idx="314">
                  <c:v>41944</c:v>
                </c:pt>
                <c:pt idx="315">
                  <c:v>41974</c:v>
                </c:pt>
                <c:pt idx="316">
                  <c:v>42005</c:v>
                </c:pt>
                <c:pt idx="317">
                  <c:v>42036</c:v>
                </c:pt>
                <c:pt idx="318">
                  <c:v>42064</c:v>
                </c:pt>
                <c:pt idx="319">
                  <c:v>42095</c:v>
                </c:pt>
                <c:pt idx="320">
                  <c:v>42125</c:v>
                </c:pt>
                <c:pt idx="321">
                  <c:v>42156</c:v>
                </c:pt>
                <c:pt idx="322">
                  <c:v>42186</c:v>
                </c:pt>
                <c:pt idx="323">
                  <c:v>42186</c:v>
                </c:pt>
              </c:numCache>
            </c:numRef>
          </c:xVal>
          <c:yVal>
            <c:numRef>
              <c:f>Sheet9!$L:$L</c:f>
              <c:numCache>
                <c:formatCode>General</c:formatCode>
                <c:ptCount val="65536"/>
                <c:pt idx="0">
                  <c:v>69.546902532799564</c:v>
                </c:pt>
                <c:pt idx="1">
                  <c:v>68.762538970399959</c:v>
                </c:pt>
                <c:pt idx="2">
                  <c:v>68.351681866285688</c:v>
                </c:pt>
                <c:pt idx="3">
                  <c:v>66.06754621753845</c:v>
                </c:pt>
                <c:pt idx="4">
                  <c:v>65.935561964250027</c:v>
                </c:pt>
                <c:pt idx="5">
                  <c:v>65.176876970856625</c:v>
                </c:pt>
                <c:pt idx="6">
                  <c:v>65.413614152505872</c:v>
                </c:pt>
                <c:pt idx="7">
                  <c:v>64.796834149551358</c:v>
                </c:pt>
                <c:pt idx="8">
                  <c:v>65.008655408298466</c:v>
                </c:pt>
                <c:pt idx="9">
                  <c:v>65.037745815145712</c:v>
                </c:pt>
                <c:pt idx="10">
                  <c:v>66.037809357205717</c:v>
                </c:pt>
                <c:pt idx="11">
                  <c:v>65.511515413327785</c:v>
                </c:pt>
                <c:pt idx="12">
                  <c:v>64.271673083717943</c:v>
                </c:pt>
                <c:pt idx="13">
                  <c:v>64.016133823569149</c:v>
                </c:pt>
                <c:pt idx="14">
                  <c:v>64.08250304808</c:v>
                </c:pt>
                <c:pt idx="15">
                  <c:v>63.261938090492301</c:v>
                </c:pt>
                <c:pt idx="16">
                  <c:v>61.964721429599997</c:v>
                </c:pt>
                <c:pt idx="17">
                  <c:v>62.974589516190001</c:v>
                </c:pt>
                <c:pt idx="18">
                  <c:v>63.103916127371463</c:v>
                </c:pt>
                <c:pt idx="19">
                  <c:v>63.069960994800013</c:v>
                </c:pt>
                <c:pt idx="20">
                  <c:v>63.18832858694401</c:v>
                </c:pt>
                <c:pt idx="21">
                  <c:v>62.200030498320011</c:v>
                </c:pt>
                <c:pt idx="22">
                  <c:v>63.337357663799857</c:v>
                </c:pt>
                <c:pt idx="23">
                  <c:v>63.564823096895992</c:v>
                </c:pt>
                <c:pt idx="24">
                  <c:v>62.861136929485887</c:v>
                </c:pt>
                <c:pt idx="25">
                  <c:v>62.930091967938445</c:v>
                </c:pt>
                <c:pt idx="26">
                  <c:v>62.048060058104987</c:v>
                </c:pt>
                <c:pt idx="27">
                  <c:v>62.552994101399975</c:v>
                </c:pt>
                <c:pt idx="28">
                  <c:v>61.324157853639996</c:v>
                </c:pt>
                <c:pt idx="29">
                  <c:v>60.365826475476894</c:v>
                </c:pt>
                <c:pt idx="30">
                  <c:v>59.762469889015378</c:v>
                </c:pt>
                <c:pt idx="31">
                  <c:v>59.891760586114245</c:v>
                </c:pt>
                <c:pt idx="32">
                  <c:v>60.454821571979849</c:v>
                </c:pt>
                <c:pt idx="33">
                  <c:v>60.756801543504004</c:v>
                </c:pt>
                <c:pt idx="34">
                  <c:v>61.376448757799849</c:v>
                </c:pt>
                <c:pt idx="35">
                  <c:v>61.807848717119995</c:v>
                </c:pt>
                <c:pt idx="36">
                  <c:v>61.337230579679996</c:v>
                </c:pt>
                <c:pt idx="37">
                  <c:v>60.577001280738394</c:v>
                </c:pt>
                <c:pt idx="38">
                  <c:v>60.788176086000128</c:v>
                </c:pt>
                <c:pt idx="39">
                  <c:v>59.807721632999993</c:v>
                </c:pt>
                <c:pt idx="40">
                  <c:v>60.069176153800008</c:v>
                </c:pt>
                <c:pt idx="41">
                  <c:v>59.350176221599995</c:v>
                </c:pt>
                <c:pt idx="42">
                  <c:v>59.297885317440006</c:v>
                </c:pt>
                <c:pt idx="43">
                  <c:v>59.397713407199994</c:v>
                </c:pt>
                <c:pt idx="44">
                  <c:v>59.480903481999995</c:v>
                </c:pt>
                <c:pt idx="45">
                  <c:v>60.297948859500011</c:v>
                </c:pt>
                <c:pt idx="46">
                  <c:v>60.003812523600004</c:v>
                </c:pt>
                <c:pt idx="47">
                  <c:v>63.141266773199995</c:v>
                </c:pt>
                <c:pt idx="48">
                  <c:v>61.180357867200001</c:v>
                </c:pt>
                <c:pt idx="49">
                  <c:v>59.118602217462865</c:v>
                </c:pt>
                <c:pt idx="50">
                  <c:v>58.058590888848002</c:v>
                </c:pt>
                <c:pt idx="51">
                  <c:v>58.042903617600004</c:v>
                </c:pt>
                <c:pt idx="52">
                  <c:v>59.088721700800001</c:v>
                </c:pt>
                <c:pt idx="53">
                  <c:v>57.871324088324997</c:v>
                </c:pt>
                <c:pt idx="54">
                  <c:v>57.470971853349994</c:v>
                </c:pt>
                <c:pt idx="55">
                  <c:v>58.238994508200008</c:v>
                </c:pt>
                <c:pt idx="56">
                  <c:v>59.023358070600011</c:v>
                </c:pt>
                <c:pt idx="57">
                  <c:v>58.659189273771425</c:v>
                </c:pt>
                <c:pt idx="58">
                  <c:v>58.362139587496799</c:v>
                </c:pt>
                <c:pt idx="59">
                  <c:v>58.356649042559994</c:v>
                </c:pt>
                <c:pt idx="60">
                  <c:v>58.559660788122294</c:v>
                </c:pt>
                <c:pt idx="61">
                  <c:v>58.777353135120144</c:v>
                </c:pt>
                <c:pt idx="62">
                  <c:v>57.466396399236004</c:v>
                </c:pt>
                <c:pt idx="63">
                  <c:v>56.388270007394105</c:v>
                </c:pt>
                <c:pt idx="64">
                  <c:v>56.663136805560129</c:v>
                </c:pt>
                <c:pt idx="65">
                  <c:v>56.366326502970011</c:v>
                </c:pt>
                <c:pt idx="66">
                  <c:v>55.63546774071942</c:v>
                </c:pt>
                <c:pt idx="67">
                  <c:v>55.088467532560003</c:v>
                </c:pt>
                <c:pt idx="68">
                  <c:v>55.964340177239997</c:v>
                </c:pt>
                <c:pt idx="69">
                  <c:v>55.689812930400159</c:v>
                </c:pt>
                <c:pt idx="70">
                  <c:v>55.914140909246143</c:v>
                </c:pt>
                <c:pt idx="71">
                  <c:v>56.578496846599329</c:v>
                </c:pt>
                <c:pt idx="72">
                  <c:v>56.784905134827689</c:v>
                </c:pt>
                <c:pt idx="73">
                  <c:v>56.0005415724277</c:v>
                </c:pt>
                <c:pt idx="74">
                  <c:v>55.440662151755163</c:v>
                </c:pt>
                <c:pt idx="75">
                  <c:v>55.964340177239997</c:v>
                </c:pt>
                <c:pt idx="76">
                  <c:v>54.303170204014286</c:v>
                </c:pt>
                <c:pt idx="77">
                  <c:v>54.634843938972011</c:v>
                </c:pt>
                <c:pt idx="78">
                  <c:v>54.43483123056</c:v>
                </c:pt>
                <c:pt idx="79">
                  <c:v>54.262271246832128</c:v>
                </c:pt>
                <c:pt idx="80">
                  <c:v>54.388482474599996</c:v>
                </c:pt>
                <c:pt idx="81">
                  <c:v>55.206122066920166</c:v>
                </c:pt>
                <c:pt idx="82">
                  <c:v>55.383911141063997</c:v>
                </c:pt>
                <c:pt idx="83">
                  <c:v>55.809172602939213</c:v>
                </c:pt>
                <c:pt idx="84">
                  <c:v>55.3595545883367</c:v>
                </c:pt>
                <c:pt idx="85">
                  <c:v>55.6557101668174</c:v>
                </c:pt>
                <c:pt idx="86">
                  <c:v>54.752934230866664</c:v>
                </c:pt>
                <c:pt idx="87">
                  <c:v>54.513267586799863</c:v>
                </c:pt>
                <c:pt idx="88">
                  <c:v>54.700020815942864</c:v>
                </c:pt>
                <c:pt idx="89">
                  <c:v>53.940078829661545</c:v>
                </c:pt>
                <c:pt idx="90">
                  <c:v>54.023040360300001</c:v>
                </c:pt>
                <c:pt idx="91">
                  <c:v>53.807340380639999</c:v>
                </c:pt>
                <c:pt idx="92">
                  <c:v>52.552358680800012</c:v>
                </c:pt>
                <c:pt idx="93">
                  <c:v>51.992098993371513</c:v>
                </c:pt>
                <c:pt idx="94">
                  <c:v>54.155690080411766</c:v>
                </c:pt>
                <c:pt idx="95">
                  <c:v>54.284494881099974</c:v>
                </c:pt>
                <c:pt idx="96">
                  <c:v>52.892937596052626</c:v>
                </c:pt>
                <c:pt idx="97">
                  <c:v>53.293146489733324</c:v>
                </c:pt>
                <c:pt idx="98">
                  <c:v>54.144155322141359</c:v>
                </c:pt>
                <c:pt idx="99">
                  <c:v>53.451108596050005</c:v>
                </c:pt>
                <c:pt idx="100">
                  <c:v>52.396662513663344</c:v>
                </c:pt>
                <c:pt idx="101">
                  <c:v>52.205428643584611</c:v>
                </c:pt>
                <c:pt idx="102">
                  <c:v>51.232013350760013</c:v>
                </c:pt>
                <c:pt idx="103">
                  <c:v>51.692575545092311</c:v>
                </c:pt>
                <c:pt idx="104">
                  <c:v>52.055595091280004</c:v>
                </c:pt>
                <c:pt idx="105">
                  <c:v>52.029449639199996</c:v>
                </c:pt>
                <c:pt idx="106">
                  <c:v>51.6699496731</c:v>
                </c:pt>
                <c:pt idx="107">
                  <c:v>51.360910429514398</c:v>
                </c:pt>
                <c:pt idx="108">
                  <c:v>51.596415589125165</c:v>
                </c:pt>
                <c:pt idx="109">
                  <c:v>51.833358748600013</c:v>
                </c:pt>
                <c:pt idx="110">
                  <c:v>49.738454400689996</c:v>
                </c:pt>
                <c:pt idx="111">
                  <c:v>49.589207445066393</c:v>
                </c:pt>
                <c:pt idx="112">
                  <c:v>50.319399465525343</c:v>
                </c:pt>
                <c:pt idx="113">
                  <c:v>48.973699927350005</c:v>
                </c:pt>
                <c:pt idx="114">
                  <c:v>48.425536755900012</c:v>
                </c:pt>
                <c:pt idx="115">
                  <c:v>49.251495355699994</c:v>
                </c:pt>
                <c:pt idx="116">
                  <c:v>49.498943384314281</c:v>
                </c:pt>
                <c:pt idx="117">
                  <c:v>50.231949808700008</c:v>
                </c:pt>
                <c:pt idx="118">
                  <c:v>49.954154380349998</c:v>
                </c:pt>
                <c:pt idx="119">
                  <c:v>50.893128068030762</c:v>
                </c:pt>
                <c:pt idx="120">
                  <c:v>50.637588807882345</c:v>
                </c:pt>
                <c:pt idx="121">
                  <c:v>49.859377116560005</c:v>
                </c:pt>
                <c:pt idx="122">
                  <c:v>48.385427255549864</c:v>
                </c:pt>
                <c:pt idx="123">
                  <c:v>47.846177306400001</c:v>
                </c:pt>
                <c:pt idx="124">
                  <c:v>48.655052230125271</c:v>
                </c:pt>
                <c:pt idx="125">
                  <c:v>47.37555916896001</c:v>
                </c:pt>
                <c:pt idx="126">
                  <c:v>48.088956504285719</c:v>
                </c:pt>
                <c:pt idx="127">
                  <c:v>48.126307150114293</c:v>
                </c:pt>
                <c:pt idx="128">
                  <c:v>48.503081789909999</c:v>
                </c:pt>
                <c:pt idx="129">
                  <c:v>48.764239203300001</c:v>
                </c:pt>
                <c:pt idx="130">
                  <c:v>50.283306946714283</c:v>
                </c:pt>
                <c:pt idx="131">
                  <c:v>50.297313438900225</c:v>
                </c:pt>
                <c:pt idx="132">
                  <c:v>49.726867211700004</c:v>
                </c:pt>
                <c:pt idx="133">
                  <c:v>50.044459395757897</c:v>
                </c:pt>
                <c:pt idx="134">
                  <c:v>48.754387747073594</c:v>
                </c:pt>
                <c:pt idx="135">
                  <c:v>48.606029507474993</c:v>
                </c:pt>
                <c:pt idx="136">
                  <c:v>46.565050154480012</c:v>
                </c:pt>
                <c:pt idx="137">
                  <c:v>47.179468278360005</c:v>
                </c:pt>
                <c:pt idx="138">
                  <c:v>47.493213703320002</c:v>
                </c:pt>
                <c:pt idx="139">
                  <c:v>48.217717941221053</c:v>
                </c:pt>
                <c:pt idx="140">
                  <c:v>48.345317755199993</c:v>
                </c:pt>
                <c:pt idx="141">
                  <c:v>48.81631118621037</c:v>
                </c:pt>
                <c:pt idx="142">
                  <c:v>48.970431745839996</c:v>
                </c:pt>
                <c:pt idx="143">
                  <c:v>49.7714333232</c:v>
                </c:pt>
                <c:pt idx="144">
                  <c:v>46.952874360333148</c:v>
                </c:pt>
                <c:pt idx="145">
                  <c:v>45.362359358800013</c:v>
                </c:pt>
                <c:pt idx="146">
                  <c:v>48.399845703388195</c:v>
                </c:pt>
                <c:pt idx="147">
                  <c:v>47.866818452778951</c:v>
                </c:pt>
                <c:pt idx="148">
                  <c:v>46.843934976666453</c:v>
                </c:pt>
                <c:pt idx="149">
                  <c:v>46.748068319040009</c:v>
                </c:pt>
                <c:pt idx="150">
                  <c:v>46.999890304863158</c:v>
                </c:pt>
                <c:pt idx="151">
                  <c:v>46.002922934760129</c:v>
                </c:pt>
                <c:pt idx="152">
                  <c:v>46.587067377283972</c:v>
                </c:pt>
                <c:pt idx="153">
                  <c:v>47.002986476819999</c:v>
                </c:pt>
                <c:pt idx="154">
                  <c:v>47.061813744000013</c:v>
                </c:pt>
                <c:pt idx="155">
                  <c:v>47.876345135723078</c:v>
                </c:pt>
                <c:pt idx="156">
                  <c:v>47.908100745536863</c:v>
                </c:pt>
                <c:pt idx="157">
                  <c:v>47.885395484520011</c:v>
                </c:pt>
                <c:pt idx="158">
                  <c:v>47.650086415799834</c:v>
                </c:pt>
                <c:pt idx="159">
                  <c:v>47.257904634599996</c:v>
                </c:pt>
                <c:pt idx="160">
                  <c:v>46.532368339380113</c:v>
                </c:pt>
                <c:pt idx="161">
                  <c:v>47.140250100240003</c:v>
                </c:pt>
                <c:pt idx="162">
                  <c:v>46.690273109179124</c:v>
                </c:pt>
                <c:pt idx="163">
                  <c:v>46.669631962800011</c:v>
                </c:pt>
                <c:pt idx="164">
                  <c:v>46.565050154480012</c:v>
                </c:pt>
                <c:pt idx="165">
                  <c:v>47.584722785599993</c:v>
                </c:pt>
                <c:pt idx="166">
                  <c:v>47.628298539066655</c:v>
                </c:pt>
                <c:pt idx="167">
                  <c:v>47.846177306400001</c:v>
                </c:pt>
                <c:pt idx="168">
                  <c:v>47.566047462685503</c:v>
                </c:pt>
                <c:pt idx="169">
                  <c:v>46.426852764914273</c:v>
                </c:pt>
                <c:pt idx="170">
                  <c:v>46.931086483599842</c:v>
                </c:pt>
                <c:pt idx="171">
                  <c:v>46.389502119085719</c:v>
                </c:pt>
                <c:pt idx="172">
                  <c:v>46.002922934760136</c:v>
                </c:pt>
                <c:pt idx="173">
                  <c:v>45.532304797320002</c:v>
                </c:pt>
                <c:pt idx="174">
                  <c:v>45.47244547282105</c:v>
                </c:pt>
                <c:pt idx="175">
                  <c:v>45.839129367317469</c:v>
                </c:pt>
                <c:pt idx="176">
                  <c:v>46.218622914420166</c:v>
                </c:pt>
                <c:pt idx="177">
                  <c:v>46.042141112880003</c:v>
                </c:pt>
                <c:pt idx="178">
                  <c:v>44.042014028760001</c:v>
                </c:pt>
                <c:pt idx="179">
                  <c:v>43.849658202742845</c:v>
                </c:pt>
                <c:pt idx="180">
                  <c:v>44.055086754799994</c:v>
                </c:pt>
                <c:pt idx="181">
                  <c:v>43.747877692859994</c:v>
                </c:pt>
                <c:pt idx="182">
                  <c:v>43.118208055266415</c:v>
                </c:pt>
                <c:pt idx="183">
                  <c:v>42.649768705500001</c:v>
                </c:pt>
                <c:pt idx="184">
                  <c:v>42.355632369599995</c:v>
                </c:pt>
                <c:pt idx="185">
                  <c:v>42.777981980123073</c:v>
                </c:pt>
                <c:pt idx="186">
                  <c:v>42.676508372400129</c:v>
                </c:pt>
                <c:pt idx="187">
                  <c:v>42.655536084635301</c:v>
                </c:pt>
                <c:pt idx="188">
                  <c:v>42.728205061740006</c:v>
                </c:pt>
                <c:pt idx="189">
                  <c:v>42.878541411199997</c:v>
                </c:pt>
                <c:pt idx="190">
                  <c:v>43.277259555419995</c:v>
                </c:pt>
                <c:pt idx="191">
                  <c:v>42.551723260199999</c:v>
                </c:pt>
                <c:pt idx="192">
                  <c:v>43.835227271399994</c:v>
                </c:pt>
                <c:pt idx="193">
                  <c:v>43.083969963256969</c:v>
                </c:pt>
                <c:pt idx="194">
                  <c:v>42.334991223221046</c:v>
                </c:pt>
                <c:pt idx="195">
                  <c:v>43.2380413773</c:v>
                </c:pt>
                <c:pt idx="196">
                  <c:v>42.573511136933362</c:v>
                </c:pt>
                <c:pt idx="197">
                  <c:v>41.100650669759993</c:v>
                </c:pt>
                <c:pt idx="198">
                  <c:v>41.691940124492305</c:v>
                </c:pt>
                <c:pt idx="199">
                  <c:v>41.571268807199999</c:v>
                </c:pt>
                <c:pt idx="200">
                  <c:v>42.137753602266528</c:v>
                </c:pt>
                <c:pt idx="201">
                  <c:v>41.571268807199999</c:v>
                </c:pt>
                <c:pt idx="202">
                  <c:v>42.012473311050002</c:v>
                </c:pt>
                <c:pt idx="203">
                  <c:v>43.205359562200002</c:v>
                </c:pt>
                <c:pt idx="204">
                  <c:v>44.368832179760005</c:v>
                </c:pt>
                <c:pt idx="205">
                  <c:v>42.909300766588252</c:v>
                </c:pt>
                <c:pt idx="206">
                  <c:v>43.015210819800011</c:v>
                </c:pt>
                <c:pt idx="207">
                  <c:v>41.48076531923077</c:v>
                </c:pt>
                <c:pt idx="208">
                  <c:v>41.126796121840002</c:v>
                </c:pt>
                <c:pt idx="209">
                  <c:v>41.914427865749744</c:v>
                </c:pt>
                <c:pt idx="210">
                  <c:v>44.316541275599995</c:v>
                </c:pt>
                <c:pt idx="211">
                  <c:v>45.734429253784441</c:v>
                </c:pt>
                <c:pt idx="212">
                  <c:v>42.747814150800004</c:v>
                </c:pt>
                <c:pt idx="213">
                  <c:v>41.309814286399998</c:v>
                </c:pt>
                <c:pt idx="214">
                  <c:v>42.617086890399996</c:v>
                </c:pt>
                <c:pt idx="215">
                  <c:v>43.308073838228573</c:v>
                </c:pt>
                <c:pt idx="216">
                  <c:v>42.094177848800136</c:v>
                </c:pt>
                <c:pt idx="217">
                  <c:v>40.296678018300113</c:v>
                </c:pt>
                <c:pt idx="218">
                  <c:v>41.100650669759993</c:v>
                </c:pt>
                <c:pt idx="219">
                  <c:v>41.627294775942794</c:v>
                </c:pt>
                <c:pt idx="220">
                  <c:v>41.989596040480009</c:v>
                </c:pt>
                <c:pt idx="221">
                  <c:v>42.198759657120128</c:v>
                </c:pt>
                <c:pt idx="222">
                  <c:v>41.067035088514288</c:v>
                </c:pt>
                <c:pt idx="223">
                  <c:v>41.123061057256955</c:v>
                </c:pt>
                <c:pt idx="224">
                  <c:v>41.239422684646144</c:v>
                </c:pt>
                <c:pt idx="225">
                  <c:v>41.403190900971595</c:v>
                </c:pt>
                <c:pt idx="226">
                  <c:v>42.105239386218457</c:v>
                </c:pt>
                <c:pt idx="227">
                  <c:v>41.541100977876923</c:v>
                </c:pt>
                <c:pt idx="228">
                  <c:v>40.7215416146</c:v>
                </c:pt>
                <c:pt idx="229">
                  <c:v>41.296741560360005</c:v>
                </c:pt>
                <c:pt idx="230">
                  <c:v>40.893863912399993</c:v>
                </c:pt>
                <c:pt idx="231">
                  <c:v>40.688859799500001</c:v>
                </c:pt>
                <c:pt idx="232">
                  <c:v>40.814918229171433</c:v>
                </c:pt>
                <c:pt idx="233">
                  <c:v>40.877408732769226</c:v>
                </c:pt>
                <c:pt idx="234">
                  <c:v>41.028247879384594</c:v>
                </c:pt>
                <c:pt idx="235">
                  <c:v>40.394723463599995</c:v>
                </c:pt>
                <c:pt idx="236">
                  <c:v>40.499305271920129</c:v>
                </c:pt>
                <c:pt idx="237">
                  <c:v>40.226645557371427</c:v>
                </c:pt>
                <c:pt idx="238">
                  <c:v>40.525450724000166</c:v>
                </c:pt>
                <c:pt idx="239">
                  <c:v>41.57998395789317</c:v>
                </c:pt>
                <c:pt idx="240">
                  <c:v>41.286045693600002</c:v>
                </c:pt>
                <c:pt idx="241">
                  <c:v>40.754223429699863</c:v>
                </c:pt>
                <c:pt idx="242">
                  <c:v>40.669250710440011</c:v>
                </c:pt>
                <c:pt idx="243">
                  <c:v>40.032709511723084</c:v>
                </c:pt>
                <c:pt idx="244">
                  <c:v>41.309814286399998</c:v>
                </c:pt>
                <c:pt idx="245">
                  <c:v>40.525450724000159</c:v>
                </c:pt>
                <c:pt idx="246">
                  <c:v>40.0025416824</c:v>
                </c:pt>
                <c:pt idx="247">
                  <c:v>40.525450724000144</c:v>
                </c:pt>
                <c:pt idx="248">
                  <c:v>40.865341601039994</c:v>
                </c:pt>
                <c:pt idx="249">
                  <c:v>40.338697494857144</c:v>
                </c:pt>
                <c:pt idx="250">
                  <c:v>40.982996135400008</c:v>
                </c:pt>
                <c:pt idx="251">
                  <c:v>40.394723463599995</c:v>
                </c:pt>
                <c:pt idx="252">
                  <c:v>41.477892192628545</c:v>
                </c:pt>
                <c:pt idx="253">
                  <c:v>41.428657250400001</c:v>
                </c:pt>
                <c:pt idx="254">
                  <c:v>40.394723463599945</c:v>
                </c:pt>
                <c:pt idx="255">
                  <c:v>40.898957182285713</c:v>
                </c:pt>
                <c:pt idx="256">
                  <c:v>39.427341736639995</c:v>
                </c:pt>
                <c:pt idx="257">
                  <c:v>39.120132674700159</c:v>
                </c:pt>
                <c:pt idx="258">
                  <c:v>38.825996338800174</c:v>
                </c:pt>
                <c:pt idx="259">
                  <c:v>39.2894838984</c:v>
                </c:pt>
                <c:pt idx="260">
                  <c:v>40.198632573000012</c:v>
                </c:pt>
                <c:pt idx="261">
                  <c:v>39.479632640800013</c:v>
                </c:pt>
                <c:pt idx="262">
                  <c:v>40.852268874999993</c:v>
                </c:pt>
                <c:pt idx="263">
                  <c:v>41.146405210900063</c:v>
                </c:pt>
                <c:pt idx="264">
                  <c:v>41.922168295642095</c:v>
                </c:pt>
                <c:pt idx="265">
                  <c:v>41.032018858050144</c:v>
                </c:pt>
                <c:pt idx="266">
                  <c:v>38.564541818000002</c:v>
                </c:pt>
                <c:pt idx="267">
                  <c:v>38.825996338800174</c:v>
                </c:pt>
                <c:pt idx="268">
                  <c:v>38.891359969</c:v>
                </c:pt>
                <c:pt idx="269">
                  <c:v>39.009014503359992</c:v>
                </c:pt>
                <c:pt idx="270">
                  <c:v>38.295397458352952</c:v>
                </c:pt>
                <c:pt idx="271">
                  <c:v>38.678928170850128</c:v>
                </c:pt>
                <c:pt idx="272">
                  <c:v>37.954481269466228</c:v>
                </c:pt>
                <c:pt idx="273">
                  <c:v>38.433814557599995</c:v>
                </c:pt>
                <c:pt idx="274">
                  <c:v>39.523208394266646</c:v>
                </c:pt>
                <c:pt idx="275">
                  <c:v>39.267200842650013</c:v>
                </c:pt>
                <c:pt idx="276">
                  <c:v>39.584214449120005</c:v>
                </c:pt>
                <c:pt idx="277">
                  <c:v>40.145153239200013</c:v>
                </c:pt>
                <c:pt idx="278">
                  <c:v>39.369017266615344</c:v>
                </c:pt>
                <c:pt idx="279">
                  <c:v>39.845668969919998</c:v>
                </c:pt>
                <c:pt idx="280">
                  <c:v>37.565412042086024</c:v>
                </c:pt>
                <c:pt idx="281">
                  <c:v>38.494150216246148</c:v>
                </c:pt>
                <c:pt idx="282">
                  <c:v>38.237723667000004</c:v>
                </c:pt>
                <c:pt idx="283">
                  <c:v>37.992610053749999</c:v>
                </c:pt>
                <c:pt idx="284">
                  <c:v>37.943587331099998</c:v>
                </c:pt>
                <c:pt idx="285">
                  <c:v>38.08520852986652</c:v>
                </c:pt>
                <c:pt idx="286">
                  <c:v>38.989405414299995</c:v>
                </c:pt>
                <c:pt idx="287">
                  <c:v>38.865214516920012</c:v>
                </c:pt>
                <c:pt idx="288">
                  <c:v>38.303087297199994</c:v>
                </c:pt>
                <c:pt idx="289">
                  <c:v>39.257396298120113</c:v>
                </c:pt>
                <c:pt idx="290">
                  <c:v>38.21593579026667</c:v>
                </c:pt>
                <c:pt idx="291">
                  <c:v>38.259511543733325</c:v>
                </c:pt>
                <c:pt idx="292">
                  <c:v>39.338849437291984</c:v>
                </c:pt>
                <c:pt idx="293">
                  <c:v>38.869572092266644</c:v>
                </c:pt>
                <c:pt idx="294">
                  <c:v>38.605394086875144</c:v>
                </c:pt>
                <c:pt idx="295">
                  <c:v>38.466496372699993</c:v>
                </c:pt>
                <c:pt idx="296">
                  <c:v>38.551469091959945</c:v>
                </c:pt>
                <c:pt idx="297">
                  <c:v>38.854009323171425</c:v>
                </c:pt>
                <c:pt idx="298">
                  <c:v>39.392481133866454</c:v>
                </c:pt>
                <c:pt idx="299">
                  <c:v>39.330230057485707</c:v>
                </c:pt>
                <c:pt idx="300">
                  <c:v>40.080978038640005</c:v>
                </c:pt>
                <c:pt idx="301">
                  <c:v>38.882022307542854</c:v>
                </c:pt>
                <c:pt idx="302">
                  <c:v>38.5972236331</c:v>
                </c:pt>
                <c:pt idx="303">
                  <c:v>39.638372885571663</c:v>
                </c:pt>
                <c:pt idx="304">
                  <c:v>39.8242772364</c:v>
                </c:pt>
                <c:pt idx="305">
                  <c:v>38.664509723011768</c:v>
                </c:pt>
                <c:pt idx="306">
                  <c:v>37.355314659299871</c:v>
                </c:pt>
                <c:pt idx="307">
                  <c:v>38.0416327764</c:v>
                </c:pt>
                <c:pt idx="308">
                  <c:v>37.861882793349849</c:v>
                </c:pt>
                <c:pt idx="309">
                  <c:v>38.071800605722927</c:v>
                </c:pt>
                <c:pt idx="310">
                  <c:v>38.463982386923163</c:v>
                </c:pt>
                <c:pt idx="311">
                  <c:v>38.825996338800174</c:v>
                </c:pt>
                <c:pt idx="312">
                  <c:v>38.126889685356304</c:v>
                </c:pt>
                <c:pt idx="313">
                  <c:v>38.370559431599993</c:v>
                </c:pt>
                <c:pt idx="314">
                  <c:v>37.884760063919842</c:v>
                </c:pt>
                <c:pt idx="315">
                  <c:v>37.96319642016001</c:v>
                </c:pt>
                <c:pt idx="316">
                  <c:v>38.201410539111109</c:v>
                </c:pt>
                <c:pt idx="317">
                  <c:v>37.743574622687987</c:v>
                </c:pt>
                <c:pt idx="318">
                  <c:v>38.162304093692178</c:v>
                </c:pt>
                <c:pt idx="319">
                  <c:v>37.815374056476927</c:v>
                </c:pt>
                <c:pt idx="320">
                  <c:v>38.086884520384388</c:v>
                </c:pt>
                <c:pt idx="321">
                  <c:v>38.577614544040003</c:v>
                </c:pt>
                <c:pt idx="322">
                  <c:v>38.394596379480014</c:v>
                </c:pt>
                <c:pt idx="323">
                  <c:v>38.394596379480014</c:v>
                </c:pt>
              </c:numCache>
            </c:numRef>
          </c:yVal>
          <c:smooth val="1"/>
        </c:ser>
        <c:axId val="42685568"/>
        <c:axId val="42686720"/>
      </c:scatterChart>
      <c:valAx>
        <c:axId val="42685568"/>
        <c:scaling>
          <c:orientation val="minMax"/>
          <c:max val="42300"/>
          <c:min val="32300"/>
        </c:scaling>
        <c:axPos val="b"/>
        <c:numFmt formatCode="[$-409]mmm\-yy;@" sourceLinked="1"/>
        <c:tickLblPos val="nextTo"/>
        <c:spPr>
          <a:ln w="15875">
            <a:solidFill>
              <a:schemeClr val="tx1"/>
            </a:solidFill>
          </a:ln>
        </c:spPr>
        <c:txPr>
          <a:bodyPr rot="0" vert="horz"/>
          <a:lstStyle/>
          <a:p>
            <a:pPr>
              <a:defRPr sz="1000" b="0" i="0" u="none" strike="noStrike" baseline="0">
                <a:solidFill>
                  <a:srgbClr val="000000"/>
                </a:solidFill>
                <a:latin typeface="Calibri"/>
                <a:ea typeface="Calibri"/>
                <a:cs typeface="Calibri"/>
              </a:defRPr>
            </a:pPr>
            <a:endParaRPr lang="el-GR"/>
          </a:p>
        </c:txPr>
        <c:crossAx val="42686720"/>
        <c:crosses val="autoZero"/>
        <c:crossBetween val="midCat"/>
      </c:valAx>
      <c:valAx>
        <c:axId val="42686720"/>
        <c:scaling>
          <c:orientation val="minMax"/>
          <c:max val="75"/>
          <c:min val="30"/>
        </c:scaling>
        <c:axPos val="l"/>
        <c:title>
          <c:tx>
            <c:rich>
              <a:bodyPr rot="-5400000" vert="horz"/>
              <a:lstStyle/>
              <a:p>
                <a:pPr>
                  <a:defRPr sz="1100"/>
                </a:pPr>
                <a:r>
                  <a:rPr lang="en-US" sz="1100" baseline="0" dirty="0" smtClean="0"/>
                  <a:t>ABSORBED GAMMA DOSE RATE IN AIR   (</a:t>
                </a:r>
                <a:r>
                  <a:rPr lang="en-US" sz="1100" baseline="0" dirty="0" err="1"/>
                  <a:t>nGy</a:t>
                </a:r>
                <a:r>
                  <a:rPr lang="en-US" sz="1100" baseline="0" dirty="0"/>
                  <a:t>/h) </a:t>
                </a:r>
              </a:p>
            </c:rich>
          </c:tx>
          <c:layout>
            <c:manualLayout>
              <c:xMode val="edge"/>
              <c:yMode val="edge"/>
              <c:x val="3.7614906832298158E-2"/>
              <c:y val="0.1054068241469817"/>
            </c:manualLayout>
          </c:layout>
        </c:title>
        <c:numFmt formatCode="General" sourceLinked="1"/>
        <c:tickLblPos val="nextTo"/>
        <c:spPr>
          <a:ln w="15875">
            <a:solidFill>
              <a:schemeClr val="tx1"/>
            </a:solidFill>
          </a:ln>
        </c:spPr>
        <c:crossAx val="42685568"/>
        <c:crosses val="autoZero"/>
        <c:crossBetween val="midCat"/>
      </c:valAx>
      <c:spPr>
        <a:noFill/>
        <a:ln w="25400">
          <a:noFill/>
        </a:ln>
      </c:spPr>
    </c:plotArea>
    <c:plotVisOnly val="1"/>
    <c:dispBlanksAs val="gap"/>
  </c:chart>
  <c:spPr>
    <a:noFill/>
    <a:ln>
      <a:noFill/>
    </a:ln>
  </c:sp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manualLayout>
          <c:layoutTarget val="inner"/>
          <c:xMode val="edge"/>
          <c:yMode val="edge"/>
          <c:x val="8.316658973745239E-2"/>
          <c:y val="0.11498358105929976"/>
          <c:w val="0.86230805546128364"/>
          <c:h val="0.76805808308382084"/>
        </c:manualLayout>
      </c:layout>
      <c:scatterChart>
        <c:scatterStyle val="lineMarker"/>
        <c:ser>
          <c:idx val="0"/>
          <c:order val="0"/>
          <c:tx>
            <c:strRef>
              <c:f>'NFFT=4096'!$C$1</c:f>
              <c:strCache>
                <c:ptCount val="1"/>
                <c:pt idx="0">
                  <c:v>0,007851751</c:v>
                </c:pt>
              </c:strCache>
            </c:strRef>
          </c:tx>
          <c:spPr>
            <a:ln w="19050" cap="rnd">
              <a:solidFill>
                <a:schemeClr val="tx1"/>
              </a:solidFill>
              <a:round/>
            </a:ln>
            <a:effectLst/>
          </c:spPr>
          <c:marker>
            <c:symbol val="none"/>
          </c:marker>
          <c:xVal>
            <c:numRef>
              <c:f>'NFFT=4096'!$A$2:$A$2049</c:f>
              <c:numCache>
                <c:formatCode>General</c:formatCode>
                <c:ptCount val="2048"/>
                <c:pt idx="0">
                  <c:v>4096</c:v>
                </c:pt>
                <c:pt idx="1">
                  <c:v>2048</c:v>
                </c:pt>
                <c:pt idx="2">
                  <c:v>1365.3333333333094</c:v>
                </c:pt>
                <c:pt idx="3">
                  <c:v>1024</c:v>
                </c:pt>
                <c:pt idx="4">
                  <c:v>819.2</c:v>
                </c:pt>
                <c:pt idx="5">
                  <c:v>682.66666666666663</c:v>
                </c:pt>
                <c:pt idx="6">
                  <c:v>585.14285714285711</c:v>
                </c:pt>
                <c:pt idx="7">
                  <c:v>512</c:v>
                </c:pt>
                <c:pt idx="8">
                  <c:v>455.11111111111109</c:v>
                </c:pt>
                <c:pt idx="9">
                  <c:v>409.6</c:v>
                </c:pt>
                <c:pt idx="10">
                  <c:v>372.36363636363637</c:v>
                </c:pt>
                <c:pt idx="11">
                  <c:v>341.33333333333331</c:v>
                </c:pt>
                <c:pt idx="12">
                  <c:v>315.07692307692309</c:v>
                </c:pt>
                <c:pt idx="13">
                  <c:v>292.57142857142856</c:v>
                </c:pt>
                <c:pt idx="14">
                  <c:v>273.06666666666672</c:v>
                </c:pt>
                <c:pt idx="15">
                  <c:v>256</c:v>
                </c:pt>
                <c:pt idx="16">
                  <c:v>240.94117647058823</c:v>
                </c:pt>
                <c:pt idx="17">
                  <c:v>227.55555555555532</c:v>
                </c:pt>
                <c:pt idx="18">
                  <c:v>215.57894736842366</c:v>
                </c:pt>
                <c:pt idx="19">
                  <c:v>204.8</c:v>
                </c:pt>
                <c:pt idx="20">
                  <c:v>195.04761904762111</c:v>
                </c:pt>
                <c:pt idx="21">
                  <c:v>186.18181818181819</c:v>
                </c:pt>
                <c:pt idx="22">
                  <c:v>178.08695652173921</c:v>
                </c:pt>
                <c:pt idx="23">
                  <c:v>170.66666666666652</c:v>
                </c:pt>
                <c:pt idx="24">
                  <c:v>163.84</c:v>
                </c:pt>
                <c:pt idx="25">
                  <c:v>157.5384615384616</c:v>
                </c:pt>
                <c:pt idx="26">
                  <c:v>151.70370370370037</c:v>
                </c:pt>
                <c:pt idx="27">
                  <c:v>146.28571428571428</c:v>
                </c:pt>
                <c:pt idx="28">
                  <c:v>141.24137931034483</c:v>
                </c:pt>
                <c:pt idx="29">
                  <c:v>136.53333333333347</c:v>
                </c:pt>
                <c:pt idx="30">
                  <c:v>132.12903225806451</c:v>
                </c:pt>
                <c:pt idx="31">
                  <c:v>128</c:v>
                </c:pt>
                <c:pt idx="32">
                  <c:v>124.12121212121212</c:v>
                </c:pt>
                <c:pt idx="33">
                  <c:v>120.47058823529395</c:v>
                </c:pt>
                <c:pt idx="34">
                  <c:v>117.02857142857053</c:v>
                </c:pt>
                <c:pt idx="35">
                  <c:v>113.77777777777735</c:v>
                </c:pt>
                <c:pt idx="36">
                  <c:v>110.70270270270156</c:v>
                </c:pt>
                <c:pt idx="37">
                  <c:v>107.78947368421161</c:v>
                </c:pt>
                <c:pt idx="38">
                  <c:v>105.02564102564101</c:v>
                </c:pt>
                <c:pt idx="39">
                  <c:v>102.4</c:v>
                </c:pt>
                <c:pt idx="40">
                  <c:v>99.902439024390247</c:v>
                </c:pt>
                <c:pt idx="41">
                  <c:v>97.523809523809518</c:v>
                </c:pt>
                <c:pt idx="42">
                  <c:v>95.255813953488158</c:v>
                </c:pt>
                <c:pt idx="43">
                  <c:v>93.090909090909093</c:v>
                </c:pt>
                <c:pt idx="44">
                  <c:v>91.022222222222211</c:v>
                </c:pt>
                <c:pt idx="45">
                  <c:v>89.043478260869549</c:v>
                </c:pt>
                <c:pt idx="46">
                  <c:v>87.14893617021275</c:v>
                </c:pt>
                <c:pt idx="47">
                  <c:v>85.333333333333258</c:v>
                </c:pt>
                <c:pt idx="48">
                  <c:v>83.591836734693658</c:v>
                </c:pt>
                <c:pt idx="49">
                  <c:v>81.92</c:v>
                </c:pt>
                <c:pt idx="50">
                  <c:v>80.313725490196077</c:v>
                </c:pt>
                <c:pt idx="51">
                  <c:v>78.769230769231427</c:v>
                </c:pt>
                <c:pt idx="52">
                  <c:v>77.283018867923758</c:v>
                </c:pt>
                <c:pt idx="53">
                  <c:v>75.851851851850441</c:v>
                </c:pt>
                <c:pt idx="54">
                  <c:v>74.472727272725848</c:v>
                </c:pt>
                <c:pt idx="55">
                  <c:v>73.142857142855476</c:v>
                </c:pt>
                <c:pt idx="56">
                  <c:v>71.859649122807014</c:v>
                </c:pt>
                <c:pt idx="57">
                  <c:v>70.620689655172427</c:v>
                </c:pt>
                <c:pt idx="58">
                  <c:v>69.423728813557474</c:v>
                </c:pt>
                <c:pt idx="59">
                  <c:v>68.266666666666666</c:v>
                </c:pt>
                <c:pt idx="60">
                  <c:v>67.147540983606561</c:v>
                </c:pt>
                <c:pt idx="61">
                  <c:v>66.064516129032327</c:v>
                </c:pt>
                <c:pt idx="62">
                  <c:v>65.015873015873012</c:v>
                </c:pt>
                <c:pt idx="63">
                  <c:v>64</c:v>
                </c:pt>
                <c:pt idx="64">
                  <c:v>63.015384615384122</c:v>
                </c:pt>
                <c:pt idx="65">
                  <c:v>62.060606060605998</c:v>
                </c:pt>
                <c:pt idx="66">
                  <c:v>61.134328358208961</c:v>
                </c:pt>
                <c:pt idx="67">
                  <c:v>60.235294117647044</c:v>
                </c:pt>
                <c:pt idx="68">
                  <c:v>59.362318840580748</c:v>
                </c:pt>
                <c:pt idx="69">
                  <c:v>58.514285714285705</c:v>
                </c:pt>
                <c:pt idx="70">
                  <c:v>57.69014084507112</c:v>
                </c:pt>
                <c:pt idx="71">
                  <c:v>56.888888888888886</c:v>
                </c:pt>
                <c:pt idx="72">
                  <c:v>56.109589041095887</c:v>
                </c:pt>
                <c:pt idx="73">
                  <c:v>55.35135135135085</c:v>
                </c:pt>
                <c:pt idx="74">
                  <c:v>54.613333333333337</c:v>
                </c:pt>
                <c:pt idx="75">
                  <c:v>53.894736842105878</c:v>
                </c:pt>
                <c:pt idx="76">
                  <c:v>53.194805194805213</c:v>
                </c:pt>
                <c:pt idx="77">
                  <c:v>52.512820512820504</c:v>
                </c:pt>
                <c:pt idx="78">
                  <c:v>51.848101265822784</c:v>
                </c:pt>
                <c:pt idx="79">
                  <c:v>51.2</c:v>
                </c:pt>
                <c:pt idx="80">
                  <c:v>50.567901234567913</c:v>
                </c:pt>
                <c:pt idx="81">
                  <c:v>49.951219512195124</c:v>
                </c:pt>
                <c:pt idx="82">
                  <c:v>49.349397590360994</c:v>
                </c:pt>
                <c:pt idx="83">
                  <c:v>48.761904761904759</c:v>
                </c:pt>
                <c:pt idx="84">
                  <c:v>48.188235294117653</c:v>
                </c:pt>
                <c:pt idx="85">
                  <c:v>47.627906976744185</c:v>
                </c:pt>
                <c:pt idx="86">
                  <c:v>47.080459770114942</c:v>
                </c:pt>
                <c:pt idx="87">
                  <c:v>46.545454545454547</c:v>
                </c:pt>
                <c:pt idx="88">
                  <c:v>46.022471910112358</c:v>
                </c:pt>
                <c:pt idx="89">
                  <c:v>45.511111111111106</c:v>
                </c:pt>
                <c:pt idx="90">
                  <c:v>45.010989010989015</c:v>
                </c:pt>
                <c:pt idx="91">
                  <c:v>44.521739130435293</c:v>
                </c:pt>
                <c:pt idx="92">
                  <c:v>44.043010752688176</c:v>
                </c:pt>
                <c:pt idx="93">
                  <c:v>43.574468085105998</c:v>
                </c:pt>
                <c:pt idx="94">
                  <c:v>43.115789473683463</c:v>
                </c:pt>
                <c:pt idx="95">
                  <c:v>42.666666666665975</c:v>
                </c:pt>
                <c:pt idx="96">
                  <c:v>42.226804123711325</c:v>
                </c:pt>
                <c:pt idx="97">
                  <c:v>41.795918367347063</c:v>
                </c:pt>
                <c:pt idx="98">
                  <c:v>41.373737373736994</c:v>
                </c:pt>
                <c:pt idx="99">
                  <c:v>40.96</c:v>
                </c:pt>
                <c:pt idx="100">
                  <c:v>40.554455445544079</c:v>
                </c:pt>
                <c:pt idx="101">
                  <c:v>40.156862745098024</c:v>
                </c:pt>
                <c:pt idx="102">
                  <c:v>39.766990291262125</c:v>
                </c:pt>
                <c:pt idx="103">
                  <c:v>39.384615384615344</c:v>
                </c:pt>
                <c:pt idx="104">
                  <c:v>39.009523809523813</c:v>
                </c:pt>
                <c:pt idx="105">
                  <c:v>38.641509433961993</c:v>
                </c:pt>
                <c:pt idx="106">
                  <c:v>38.280373831776011</c:v>
                </c:pt>
                <c:pt idx="107">
                  <c:v>37.925925925926457</c:v>
                </c:pt>
                <c:pt idx="108">
                  <c:v>37.577981651375794</c:v>
                </c:pt>
                <c:pt idx="109">
                  <c:v>37.236363636363635</c:v>
                </c:pt>
                <c:pt idx="110">
                  <c:v>36.900900900901163</c:v>
                </c:pt>
                <c:pt idx="111">
                  <c:v>36.571428571428093</c:v>
                </c:pt>
                <c:pt idx="112">
                  <c:v>36.247787610618957</c:v>
                </c:pt>
                <c:pt idx="113">
                  <c:v>35.929824561402725</c:v>
                </c:pt>
                <c:pt idx="114">
                  <c:v>35.617391304347827</c:v>
                </c:pt>
                <c:pt idx="115">
                  <c:v>35.310344827585993</c:v>
                </c:pt>
                <c:pt idx="116">
                  <c:v>35.008547008547005</c:v>
                </c:pt>
                <c:pt idx="117">
                  <c:v>34.711864406779121</c:v>
                </c:pt>
                <c:pt idx="118">
                  <c:v>34.420168067226875</c:v>
                </c:pt>
                <c:pt idx="119">
                  <c:v>34.133333333333333</c:v>
                </c:pt>
                <c:pt idx="120">
                  <c:v>33.851239669420892</c:v>
                </c:pt>
                <c:pt idx="121">
                  <c:v>33.573770491803245</c:v>
                </c:pt>
                <c:pt idx="122">
                  <c:v>33.300813008130085</c:v>
                </c:pt>
                <c:pt idx="123">
                  <c:v>33.032258064516128</c:v>
                </c:pt>
                <c:pt idx="124">
                  <c:v>32.768000000000313</c:v>
                </c:pt>
                <c:pt idx="125">
                  <c:v>32.507936507936144</c:v>
                </c:pt>
                <c:pt idx="126">
                  <c:v>32.251968503936894</c:v>
                </c:pt>
                <c:pt idx="127">
                  <c:v>32</c:v>
                </c:pt>
                <c:pt idx="128">
                  <c:v>31.751937984496131</c:v>
                </c:pt>
                <c:pt idx="129">
                  <c:v>31.507692307692309</c:v>
                </c:pt>
                <c:pt idx="130">
                  <c:v>31.267175572519083</c:v>
                </c:pt>
                <c:pt idx="131">
                  <c:v>31.030303030302989</c:v>
                </c:pt>
                <c:pt idx="132">
                  <c:v>30.796992481203006</c:v>
                </c:pt>
                <c:pt idx="133">
                  <c:v>30.567164179104491</c:v>
                </c:pt>
                <c:pt idx="134">
                  <c:v>30.340740740740689</c:v>
                </c:pt>
                <c:pt idx="135">
                  <c:v>30.117647058823533</c:v>
                </c:pt>
                <c:pt idx="136">
                  <c:v>29.897810218978101</c:v>
                </c:pt>
                <c:pt idx="137">
                  <c:v>29.681159420289855</c:v>
                </c:pt>
                <c:pt idx="138">
                  <c:v>29.467625899280577</c:v>
                </c:pt>
                <c:pt idx="139">
                  <c:v>29.257142857142789</c:v>
                </c:pt>
                <c:pt idx="140">
                  <c:v>29.049645390070889</c:v>
                </c:pt>
                <c:pt idx="141">
                  <c:v>28.845070422535212</c:v>
                </c:pt>
                <c:pt idx="142">
                  <c:v>28.643356643356643</c:v>
                </c:pt>
                <c:pt idx="143">
                  <c:v>28.444444444444443</c:v>
                </c:pt>
                <c:pt idx="144">
                  <c:v>28.248275862068962</c:v>
                </c:pt>
                <c:pt idx="145">
                  <c:v>28.054794520547929</c:v>
                </c:pt>
                <c:pt idx="146">
                  <c:v>27.863945578231089</c:v>
                </c:pt>
                <c:pt idx="147">
                  <c:v>27.675675675675677</c:v>
                </c:pt>
                <c:pt idx="148">
                  <c:v>27.489932885905539</c:v>
                </c:pt>
                <c:pt idx="149">
                  <c:v>27.306666666666668</c:v>
                </c:pt>
                <c:pt idx="150">
                  <c:v>27.125827814569529</c:v>
                </c:pt>
                <c:pt idx="151">
                  <c:v>26.947368421052911</c:v>
                </c:pt>
                <c:pt idx="152">
                  <c:v>26.771241830064998</c:v>
                </c:pt>
                <c:pt idx="153">
                  <c:v>26.597402597402599</c:v>
                </c:pt>
                <c:pt idx="154">
                  <c:v>26.425806451612903</c:v>
                </c:pt>
                <c:pt idx="155">
                  <c:v>26.256410256410252</c:v>
                </c:pt>
                <c:pt idx="156">
                  <c:v>26.089171974522028</c:v>
                </c:pt>
                <c:pt idx="157">
                  <c:v>25.924050632911289</c:v>
                </c:pt>
                <c:pt idx="158">
                  <c:v>25.761006289308089</c:v>
                </c:pt>
                <c:pt idx="159">
                  <c:v>25.6</c:v>
                </c:pt>
                <c:pt idx="160">
                  <c:v>25.440993788819874</c:v>
                </c:pt>
                <c:pt idx="161">
                  <c:v>25.283950617283949</c:v>
                </c:pt>
                <c:pt idx="162">
                  <c:v>25.128834355828221</c:v>
                </c:pt>
                <c:pt idx="163">
                  <c:v>24.975609756097562</c:v>
                </c:pt>
                <c:pt idx="164">
                  <c:v>24.824242424242431</c:v>
                </c:pt>
                <c:pt idx="165">
                  <c:v>24.674698795180731</c:v>
                </c:pt>
                <c:pt idx="166">
                  <c:v>24.526946107784433</c:v>
                </c:pt>
                <c:pt idx="167">
                  <c:v>24.38095238095238</c:v>
                </c:pt>
                <c:pt idx="168">
                  <c:v>24.236686390532526</c:v>
                </c:pt>
                <c:pt idx="169">
                  <c:v>24.09411764705883</c:v>
                </c:pt>
                <c:pt idx="170">
                  <c:v>23.95321637426871</c:v>
                </c:pt>
                <c:pt idx="171">
                  <c:v>23.813953488372135</c:v>
                </c:pt>
                <c:pt idx="172">
                  <c:v>23.676300578034681</c:v>
                </c:pt>
                <c:pt idx="173">
                  <c:v>23.540229885057158</c:v>
                </c:pt>
                <c:pt idx="174">
                  <c:v>23.405714285713909</c:v>
                </c:pt>
                <c:pt idx="175">
                  <c:v>23.272727272726659</c:v>
                </c:pt>
                <c:pt idx="176">
                  <c:v>23.141242937853086</c:v>
                </c:pt>
                <c:pt idx="177">
                  <c:v>23.011235955056335</c:v>
                </c:pt>
                <c:pt idx="178">
                  <c:v>22.882681564245789</c:v>
                </c:pt>
                <c:pt idx="179">
                  <c:v>22.755555555555556</c:v>
                </c:pt>
                <c:pt idx="180">
                  <c:v>22.629834254143642</c:v>
                </c:pt>
                <c:pt idx="181">
                  <c:v>22.505494505494507</c:v>
                </c:pt>
                <c:pt idx="182">
                  <c:v>22.382513661202186</c:v>
                </c:pt>
                <c:pt idx="183">
                  <c:v>22.260869565217387</c:v>
                </c:pt>
                <c:pt idx="184">
                  <c:v>22.14054054054024</c:v>
                </c:pt>
                <c:pt idx="185">
                  <c:v>22.021505376344088</c:v>
                </c:pt>
                <c:pt idx="186">
                  <c:v>21.903743315507626</c:v>
                </c:pt>
                <c:pt idx="187">
                  <c:v>21.787234042552939</c:v>
                </c:pt>
                <c:pt idx="188">
                  <c:v>21.671957671957731</c:v>
                </c:pt>
                <c:pt idx="189">
                  <c:v>21.557894736842371</c:v>
                </c:pt>
                <c:pt idx="190">
                  <c:v>21.445026178010473</c:v>
                </c:pt>
                <c:pt idx="191">
                  <c:v>21.333333333332984</c:v>
                </c:pt>
                <c:pt idx="192">
                  <c:v>21.222797927460874</c:v>
                </c:pt>
                <c:pt idx="193">
                  <c:v>21.113402061855691</c:v>
                </c:pt>
                <c:pt idx="194">
                  <c:v>21.005128205127889</c:v>
                </c:pt>
                <c:pt idx="195">
                  <c:v>20.897959183673535</c:v>
                </c:pt>
                <c:pt idx="196">
                  <c:v>20.791878172588831</c:v>
                </c:pt>
                <c:pt idx="197">
                  <c:v>20.686868686868731</c:v>
                </c:pt>
                <c:pt idx="198">
                  <c:v>20.582914572864006</c:v>
                </c:pt>
                <c:pt idx="199">
                  <c:v>20.479999999999986</c:v>
                </c:pt>
                <c:pt idx="200">
                  <c:v>20.378109452736286</c:v>
                </c:pt>
                <c:pt idx="201">
                  <c:v>20.277227722772277</c:v>
                </c:pt>
                <c:pt idx="202">
                  <c:v>20.177339901477829</c:v>
                </c:pt>
                <c:pt idx="203">
                  <c:v>20.07843137254876</c:v>
                </c:pt>
                <c:pt idx="204">
                  <c:v>19.980487804877665</c:v>
                </c:pt>
                <c:pt idx="205">
                  <c:v>19.883495145631066</c:v>
                </c:pt>
                <c:pt idx="206">
                  <c:v>19.787439613526203</c:v>
                </c:pt>
                <c:pt idx="207">
                  <c:v>19.692307692307686</c:v>
                </c:pt>
                <c:pt idx="208">
                  <c:v>19.598086124401913</c:v>
                </c:pt>
                <c:pt idx="209">
                  <c:v>19.504761904761889</c:v>
                </c:pt>
                <c:pt idx="210">
                  <c:v>19.412322274881056</c:v>
                </c:pt>
                <c:pt idx="211">
                  <c:v>19.320754716981128</c:v>
                </c:pt>
                <c:pt idx="212">
                  <c:v>19.230046948356787</c:v>
                </c:pt>
                <c:pt idx="213">
                  <c:v>19.140186915887849</c:v>
                </c:pt>
                <c:pt idx="214">
                  <c:v>19.051162790697695</c:v>
                </c:pt>
                <c:pt idx="215">
                  <c:v>18.962962962962678</c:v>
                </c:pt>
                <c:pt idx="216">
                  <c:v>18.875576036866189</c:v>
                </c:pt>
                <c:pt idx="217">
                  <c:v>18.788990825688074</c:v>
                </c:pt>
                <c:pt idx="218">
                  <c:v>18.703196347031703</c:v>
                </c:pt>
                <c:pt idx="219">
                  <c:v>18.618181818181817</c:v>
                </c:pt>
                <c:pt idx="220">
                  <c:v>18.533936651583712</c:v>
                </c:pt>
                <c:pt idx="221">
                  <c:v>18.450450450450631</c:v>
                </c:pt>
                <c:pt idx="222">
                  <c:v>18.367713004484287</c:v>
                </c:pt>
                <c:pt idx="223">
                  <c:v>18.285714285713816</c:v>
                </c:pt>
                <c:pt idx="224">
                  <c:v>18.204444444444444</c:v>
                </c:pt>
                <c:pt idx="225">
                  <c:v>18.123893805309727</c:v>
                </c:pt>
                <c:pt idx="226">
                  <c:v>18.044052863436125</c:v>
                </c:pt>
                <c:pt idx="227">
                  <c:v>17.964912280701405</c:v>
                </c:pt>
                <c:pt idx="228">
                  <c:v>17.886462882096069</c:v>
                </c:pt>
                <c:pt idx="229">
                  <c:v>17.808695652173789</c:v>
                </c:pt>
                <c:pt idx="230">
                  <c:v>17.731601731601732</c:v>
                </c:pt>
                <c:pt idx="231">
                  <c:v>17.655172413793103</c:v>
                </c:pt>
                <c:pt idx="232">
                  <c:v>17.579399141630887</c:v>
                </c:pt>
                <c:pt idx="233">
                  <c:v>17.504273504273506</c:v>
                </c:pt>
                <c:pt idx="234">
                  <c:v>17.429787234042529</c:v>
                </c:pt>
                <c:pt idx="235">
                  <c:v>17.355932203389589</c:v>
                </c:pt>
                <c:pt idx="236">
                  <c:v>17.282700421940689</c:v>
                </c:pt>
                <c:pt idx="237">
                  <c:v>17.210084033613445</c:v>
                </c:pt>
                <c:pt idx="238">
                  <c:v>17.1380753138078</c:v>
                </c:pt>
                <c:pt idx="239">
                  <c:v>17.066666666666666</c:v>
                </c:pt>
                <c:pt idx="240">
                  <c:v>16.995850622406731</c:v>
                </c:pt>
                <c:pt idx="241">
                  <c:v>16.925619834710222</c:v>
                </c:pt>
                <c:pt idx="242">
                  <c:v>16.855967078189302</c:v>
                </c:pt>
                <c:pt idx="243">
                  <c:v>16.786885245901626</c:v>
                </c:pt>
                <c:pt idx="244">
                  <c:v>16.718367346938777</c:v>
                </c:pt>
                <c:pt idx="245">
                  <c:v>16.650406504064989</c:v>
                </c:pt>
                <c:pt idx="246">
                  <c:v>16.582995951417004</c:v>
                </c:pt>
                <c:pt idx="247">
                  <c:v>16.516129032258064</c:v>
                </c:pt>
                <c:pt idx="248">
                  <c:v>16.449799196786845</c:v>
                </c:pt>
                <c:pt idx="249">
                  <c:v>16.384</c:v>
                </c:pt>
                <c:pt idx="250">
                  <c:v>16.318725099601593</c:v>
                </c:pt>
                <c:pt idx="251">
                  <c:v>16.253968253968253</c:v>
                </c:pt>
                <c:pt idx="252">
                  <c:v>16.189723320158102</c:v>
                </c:pt>
                <c:pt idx="253">
                  <c:v>16.125984251968504</c:v>
                </c:pt>
                <c:pt idx="254">
                  <c:v>16.062745098038938</c:v>
                </c:pt>
                <c:pt idx="255">
                  <c:v>16</c:v>
                </c:pt>
                <c:pt idx="256">
                  <c:v>15.937743190661468</c:v>
                </c:pt>
                <c:pt idx="257">
                  <c:v>15.875968992248072</c:v>
                </c:pt>
                <c:pt idx="258">
                  <c:v>15.814671814671815</c:v>
                </c:pt>
                <c:pt idx="259">
                  <c:v>15.753846153846156</c:v>
                </c:pt>
                <c:pt idx="260">
                  <c:v>15.693486590038475</c:v>
                </c:pt>
                <c:pt idx="261">
                  <c:v>15.633587786259541</c:v>
                </c:pt>
                <c:pt idx="262">
                  <c:v>15.574144486692015</c:v>
                </c:pt>
                <c:pt idx="263">
                  <c:v>15.515151515151516</c:v>
                </c:pt>
                <c:pt idx="264">
                  <c:v>15.456603773585046</c:v>
                </c:pt>
                <c:pt idx="265">
                  <c:v>15.398496240601506</c:v>
                </c:pt>
                <c:pt idx="266">
                  <c:v>15.340823970037448</c:v>
                </c:pt>
                <c:pt idx="267">
                  <c:v>15.283582089552256</c:v>
                </c:pt>
                <c:pt idx="268">
                  <c:v>15.226765799256498</c:v>
                </c:pt>
                <c:pt idx="269">
                  <c:v>15.170370370370348</c:v>
                </c:pt>
                <c:pt idx="270">
                  <c:v>15.114391143911247</c:v>
                </c:pt>
                <c:pt idx="271">
                  <c:v>15.058823529411763</c:v>
                </c:pt>
                <c:pt idx="272">
                  <c:v>15.003663003663004</c:v>
                </c:pt>
                <c:pt idx="273">
                  <c:v>14.948905109489051</c:v>
                </c:pt>
                <c:pt idx="274">
                  <c:v>14.894545454545456</c:v>
                </c:pt>
                <c:pt idx="275">
                  <c:v>14.840579710144929</c:v>
                </c:pt>
                <c:pt idx="276">
                  <c:v>14.787003610108304</c:v>
                </c:pt>
                <c:pt idx="277">
                  <c:v>14.733812949640289</c:v>
                </c:pt>
                <c:pt idx="278">
                  <c:v>14.681003584229392</c:v>
                </c:pt>
                <c:pt idx="279">
                  <c:v>14.628571428571245</c:v>
                </c:pt>
                <c:pt idx="280">
                  <c:v>14.576512455516022</c:v>
                </c:pt>
                <c:pt idx="281">
                  <c:v>14.524822695035461</c:v>
                </c:pt>
                <c:pt idx="282">
                  <c:v>14.473498233215556</c:v>
                </c:pt>
                <c:pt idx="283">
                  <c:v>14.422535211267842</c:v>
                </c:pt>
                <c:pt idx="284">
                  <c:v>14.371929824561404</c:v>
                </c:pt>
                <c:pt idx="285">
                  <c:v>14.321678321678318</c:v>
                </c:pt>
                <c:pt idx="286">
                  <c:v>14.271777003484321</c:v>
                </c:pt>
                <c:pt idx="287">
                  <c:v>14.222222222222221</c:v>
                </c:pt>
                <c:pt idx="288">
                  <c:v>14.173010380622838</c:v>
                </c:pt>
                <c:pt idx="289">
                  <c:v>14.124137931034483</c:v>
                </c:pt>
                <c:pt idx="290">
                  <c:v>14.075601374570446</c:v>
                </c:pt>
                <c:pt idx="291">
                  <c:v>14.027397260273968</c:v>
                </c:pt>
                <c:pt idx="292">
                  <c:v>13.97952218430035</c:v>
                </c:pt>
                <c:pt idx="293">
                  <c:v>13.931972789115491</c:v>
                </c:pt>
                <c:pt idx="294">
                  <c:v>13.884745762711848</c:v>
                </c:pt>
                <c:pt idx="295">
                  <c:v>13.837837837837856</c:v>
                </c:pt>
                <c:pt idx="296">
                  <c:v>13.791245791245791</c:v>
                </c:pt>
                <c:pt idx="297">
                  <c:v>13.744966442952858</c:v>
                </c:pt>
                <c:pt idx="298">
                  <c:v>13.698996655518394</c:v>
                </c:pt>
                <c:pt idx="299">
                  <c:v>13.653333333333334</c:v>
                </c:pt>
                <c:pt idx="300">
                  <c:v>13.607973421926911</c:v>
                </c:pt>
                <c:pt idx="301">
                  <c:v>13.56291390728477</c:v>
                </c:pt>
                <c:pt idx="302">
                  <c:v>13.518151815181518</c:v>
                </c:pt>
                <c:pt idx="303">
                  <c:v>13.473684210526564</c:v>
                </c:pt>
                <c:pt idx="304">
                  <c:v>13.42950819672132</c:v>
                </c:pt>
                <c:pt idx="305">
                  <c:v>13.385620915032726</c:v>
                </c:pt>
                <c:pt idx="306">
                  <c:v>13.342019543973954</c:v>
                </c:pt>
                <c:pt idx="307">
                  <c:v>13.2987012987013</c:v>
                </c:pt>
                <c:pt idx="308">
                  <c:v>13.255663430420714</c:v>
                </c:pt>
                <c:pt idx="309">
                  <c:v>13.212903225806452</c:v>
                </c:pt>
                <c:pt idx="310">
                  <c:v>13.170418006430868</c:v>
                </c:pt>
                <c:pt idx="311">
                  <c:v>13.128205128205098</c:v>
                </c:pt>
                <c:pt idx="312">
                  <c:v>13.086261980830505</c:v>
                </c:pt>
                <c:pt idx="313">
                  <c:v>13.044585987261147</c:v>
                </c:pt>
                <c:pt idx="314">
                  <c:v>13.003174603174603</c:v>
                </c:pt>
                <c:pt idx="315">
                  <c:v>12.962025316455724</c:v>
                </c:pt>
                <c:pt idx="316">
                  <c:v>12.9211356466877</c:v>
                </c:pt>
                <c:pt idx="317">
                  <c:v>12.880503144654089</c:v>
                </c:pt>
                <c:pt idx="318">
                  <c:v>12.840125391849528</c:v>
                </c:pt>
                <c:pt idx="319">
                  <c:v>12.8</c:v>
                </c:pt>
                <c:pt idx="320">
                  <c:v>12.7601246105919</c:v>
                </c:pt>
                <c:pt idx="321">
                  <c:v>12.720496894410006</c:v>
                </c:pt>
                <c:pt idx="322">
                  <c:v>12.681114551083592</c:v>
                </c:pt>
                <c:pt idx="323">
                  <c:v>12.641975308641968</c:v>
                </c:pt>
                <c:pt idx="324">
                  <c:v>12.603076923076923</c:v>
                </c:pt>
                <c:pt idx="325">
                  <c:v>12.564417177914114</c:v>
                </c:pt>
                <c:pt idx="326">
                  <c:v>12.525993883792049</c:v>
                </c:pt>
                <c:pt idx="327">
                  <c:v>12.487804878048953</c:v>
                </c:pt>
                <c:pt idx="328">
                  <c:v>12.449848024316108</c:v>
                </c:pt>
                <c:pt idx="329">
                  <c:v>12.412121212121226</c:v>
                </c:pt>
                <c:pt idx="330">
                  <c:v>12.37462235649547</c:v>
                </c:pt>
                <c:pt idx="331">
                  <c:v>12.337349397590362</c:v>
                </c:pt>
                <c:pt idx="332">
                  <c:v>12.3003003003003</c:v>
                </c:pt>
                <c:pt idx="333">
                  <c:v>12.263473053892216</c:v>
                </c:pt>
                <c:pt idx="334">
                  <c:v>12.226865671641791</c:v>
                </c:pt>
                <c:pt idx="335">
                  <c:v>12.19047619047619</c:v>
                </c:pt>
                <c:pt idx="336">
                  <c:v>12.154302670623146</c:v>
                </c:pt>
                <c:pt idx="337">
                  <c:v>12.118343195266268</c:v>
                </c:pt>
                <c:pt idx="338">
                  <c:v>12.082595870206639</c:v>
                </c:pt>
                <c:pt idx="339">
                  <c:v>12.047058823529412</c:v>
                </c:pt>
                <c:pt idx="340">
                  <c:v>12.011730205278592</c:v>
                </c:pt>
                <c:pt idx="341">
                  <c:v>11.976608187134499</c:v>
                </c:pt>
                <c:pt idx="342">
                  <c:v>11.941690962099118</c:v>
                </c:pt>
                <c:pt idx="343">
                  <c:v>11.906976744186046</c:v>
                </c:pt>
                <c:pt idx="344">
                  <c:v>11.872463768115956</c:v>
                </c:pt>
                <c:pt idx="345">
                  <c:v>11.83815028901734</c:v>
                </c:pt>
                <c:pt idx="346">
                  <c:v>11.804034582132564</c:v>
                </c:pt>
                <c:pt idx="347">
                  <c:v>11.770114942528735</c:v>
                </c:pt>
                <c:pt idx="348">
                  <c:v>11.736389684813748</c:v>
                </c:pt>
                <c:pt idx="349">
                  <c:v>11.702857142857143</c:v>
                </c:pt>
                <c:pt idx="350">
                  <c:v>11.66951566951567</c:v>
                </c:pt>
                <c:pt idx="351">
                  <c:v>11.636363636363637</c:v>
                </c:pt>
                <c:pt idx="352">
                  <c:v>11.603399433427764</c:v>
                </c:pt>
                <c:pt idx="353">
                  <c:v>11.570621468926548</c:v>
                </c:pt>
                <c:pt idx="354">
                  <c:v>11.538028169013891</c:v>
                </c:pt>
                <c:pt idx="355">
                  <c:v>11.505617977528242</c:v>
                </c:pt>
                <c:pt idx="356">
                  <c:v>11.473389355742446</c:v>
                </c:pt>
                <c:pt idx="357">
                  <c:v>11.441340782122758</c:v>
                </c:pt>
                <c:pt idx="358">
                  <c:v>11.409470752089154</c:v>
                </c:pt>
                <c:pt idx="359">
                  <c:v>11.377777777777778</c:v>
                </c:pt>
                <c:pt idx="360">
                  <c:v>11.346260387811633</c:v>
                </c:pt>
                <c:pt idx="361">
                  <c:v>11.314917127071798</c:v>
                </c:pt>
                <c:pt idx="362">
                  <c:v>11.283746556473854</c:v>
                </c:pt>
                <c:pt idx="363">
                  <c:v>11.252747252747465</c:v>
                </c:pt>
                <c:pt idx="364">
                  <c:v>11.221917808219168</c:v>
                </c:pt>
                <c:pt idx="365">
                  <c:v>11.191256830601096</c:v>
                </c:pt>
                <c:pt idx="366">
                  <c:v>11.160762942779296</c:v>
                </c:pt>
                <c:pt idx="367">
                  <c:v>11.130434782608702</c:v>
                </c:pt>
                <c:pt idx="368">
                  <c:v>11.100271002709999</c:v>
                </c:pt>
                <c:pt idx="369">
                  <c:v>11.070270270270271</c:v>
                </c:pt>
                <c:pt idx="370">
                  <c:v>11.040431266846372</c:v>
                </c:pt>
                <c:pt idx="371">
                  <c:v>11.010752688172044</c:v>
                </c:pt>
                <c:pt idx="372">
                  <c:v>10.981233243967829</c:v>
                </c:pt>
                <c:pt idx="373">
                  <c:v>10.95187165775401</c:v>
                </c:pt>
                <c:pt idx="374">
                  <c:v>10.922666666666776</c:v>
                </c:pt>
                <c:pt idx="375">
                  <c:v>10.893617021276595</c:v>
                </c:pt>
                <c:pt idx="376">
                  <c:v>10.864721485411048</c:v>
                </c:pt>
                <c:pt idx="377">
                  <c:v>10.835978835978835</c:v>
                </c:pt>
                <c:pt idx="378">
                  <c:v>10.807387862796833</c:v>
                </c:pt>
                <c:pt idx="379">
                  <c:v>10.778947368421051</c:v>
                </c:pt>
                <c:pt idx="380">
                  <c:v>10.750656167979002</c:v>
                </c:pt>
                <c:pt idx="381">
                  <c:v>10.722513089005236</c:v>
                </c:pt>
                <c:pt idx="382">
                  <c:v>10.694516971279374</c:v>
                </c:pt>
                <c:pt idx="383">
                  <c:v>10.666666666666726</c:v>
                </c:pt>
                <c:pt idx="384">
                  <c:v>10.638961038961018</c:v>
                </c:pt>
                <c:pt idx="385">
                  <c:v>10.611398963730359</c:v>
                </c:pt>
                <c:pt idx="386">
                  <c:v>10.583979328165375</c:v>
                </c:pt>
                <c:pt idx="387">
                  <c:v>10.556701030927854</c:v>
                </c:pt>
                <c:pt idx="388">
                  <c:v>10.529562982005142</c:v>
                </c:pt>
                <c:pt idx="389">
                  <c:v>10.502564102564104</c:v>
                </c:pt>
                <c:pt idx="390">
                  <c:v>10.475703324808352</c:v>
                </c:pt>
                <c:pt idx="391">
                  <c:v>10.448979591836718</c:v>
                </c:pt>
                <c:pt idx="392">
                  <c:v>10.422391857506376</c:v>
                </c:pt>
                <c:pt idx="393">
                  <c:v>10.395939086294424</c:v>
                </c:pt>
                <c:pt idx="394">
                  <c:v>10.369620253164735</c:v>
                </c:pt>
                <c:pt idx="395">
                  <c:v>10.343434343434376</c:v>
                </c:pt>
                <c:pt idx="396">
                  <c:v>10.317380352644836</c:v>
                </c:pt>
                <c:pt idx="397">
                  <c:v>10.291457286432161</c:v>
                </c:pt>
                <c:pt idx="398">
                  <c:v>10.265664160401002</c:v>
                </c:pt>
                <c:pt idx="399">
                  <c:v>10.24</c:v>
                </c:pt>
                <c:pt idx="400">
                  <c:v>10.214463840398999</c:v>
                </c:pt>
                <c:pt idx="401">
                  <c:v>10.189054726368159</c:v>
                </c:pt>
                <c:pt idx="402">
                  <c:v>10.163771712158798</c:v>
                </c:pt>
                <c:pt idx="403">
                  <c:v>10.138613861386098</c:v>
                </c:pt>
                <c:pt idx="404">
                  <c:v>10.11358024691358</c:v>
                </c:pt>
                <c:pt idx="405">
                  <c:v>10.088669950738916</c:v>
                </c:pt>
                <c:pt idx="406">
                  <c:v>10.063882063882074</c:v>
                </c:pt>
                <c:pt idx="407">
                  <c:v>10.039215686274398</c:v>
                </c:pt>
                <c:pt idx="408">
                  <c:v>10.014669926650367</c:v>
                </c:pt>
                <c:pt idx="409">
                  <c:v>9.9902439024390191</c:v>
                </c:pt>
                <c:pt idx="410">
                  <c:v>9.9659367396595542</c:v>
                </c:pt>
                <c:pt idx="411">
                  <c:v>9.9417475728155331</c:v>
                </c:pt>
                <c:pt idx="412">
                  <c:v>9.917675544794168</c:v>
                </c:pt>
                <c:pt idx="413">
                  <c:v>9.8937198067634231</c:v>
                </c:pt>
                <c:pt idx="414">
                  <c:v>9.8698795180724268</c:v>
                </c:pt>
                <c:pt idx="415">
                  <c:v>9.8461538461538449</c:v>
                </c:pt>
                <c:pt idx="416">
                  <c:v>9.8225419664268578</c:v>
                </c:pt>
                <c:pt idx="417">
                  <c:v>9.799043062200953</c:v>
                </c:pt>
                <c:pt idx="418">
                  <c:v>9.7756563245823767</c:v>
                </c:pt>
                <c:pt idx="419">
                  <c:v>9.7523809523809568</c:v>
                </c:pt>
                <c:pt idx="420">
                  <c:v>9.729216152019001</c:v>
                </c:pt>
                <c:pt idx="421">
                  <c:v>9.7061611374407519</c:v>
                </c:pt>
                <c:pt idx="422">
                  <c:v>9.6832151300236404</c:v>
                </c:pt>
                <c:pt idx="423">
                  <c:v>9.6603773584905639</c:v>
                </c:pt>
                <c:pt idx="424">
                  <c:v>9.6376470588235286</c:v>
                </c:pt>
                <c:pt idx="425">
                  <c:v>9.6150234741783986</c:v>
                </c:pt>
                <c:pt idx="426">
                  <c:v>9.5925058548010913</c:v>
                </c:pt>
                <c:pt idx="427">
                  <c:v>9.5700934579439245</c:v>
                </c:pt>
                <c:pt idx="428">
                  <c:v>9.5477855477855478</c:v>
                </c:pt>
                <c:pt idx="429">
                  <c:v>9.5255813953488548</c:v>
                </c:pt>
                <c:pt idx="430">
                  <c:v>9.5034802784224759</c:v>
                </c:pt>
                <c:pt idx="431">
                  <c:v>9.481481481481481</c:v>
                </c:pt>
                <c:pt idx="432">
                  <c:v>9.4595842956122134</c:v>
                </c:pt>
                <c:pt idx="433">
                  <c:v>9.4377880184331779</c:v>
                </c:pt>
                <c:pt idx="434">
                  <c:v>9.4160919540230008</c:v>
                </c:pt>
                <c:pt idx="435">
                  <c:v>9.3944954128440568</c:v>
                </c:pt>
                <c:pt idx="436">
                  <c:v>9.3729977116704806</c:v>
                </c:pt>
                <c:pt idx="437">
                  <c:v>9.3515981735159848</c:v>
                </c:pt>
                <c:pt idx="438">
                  <c:v>9.3302961275626508</c:v>
                </c:pt>
                <c:pt idx="439">
                  <c:v>9.3090909090909228</c:v>
                </c:pt>
                <c:pt idx="440">
                  <c:v>9.2879818594104311</c:v>
                </c:pt>
                <c:pt idx="441">
                  <c:v>9.2669683257918489</c:v>
                </c:pt>
                <c:pt idx="442">
                  <c:v>9.2460496613995389</c:v>
                </c:pt>
                <c:pt idx="443">
                  <c:v>9.2252252252252251</c:v>
                </c:pt>
                <c:pt idx="444">
                  <c:v>9.2044943820224709</c:v>
                </c:pt>
                <c:pt idx="445">
                  <c:v>9.1838565022421523</c:v>
                </c:pt>
                <c:pt idx="446">
                  <c:v>9.1633109619686799</c:v>
                </c:pt>
                <c:pt idx="447">
                  <c:v>9.1428571428571139</c:v>
                </c:pt>
                <c:pt idx="448">
                  <c:v>9.1224944320712726</c:v>
                </c:pt>
                <c:pt idx="449">
                  <c:v>9.1022222222222222</c:v>
                </c:pt>
                <c:pt idx="450">
                  <c:v>9.0820399113084243</c:v>
                </c:pt>
                <c:pt idx="451">
                  <c:v>9.0619469026548671</c:v>
                </c:pt>
                <c:pt idx="452">
                  <c:v>9.0419426048564979</c:v>
                </c:pt>
                <c:pt idx="453">
                  <c:v>9.0220264317180625</c:v>
                </c:pt>
                <c:pt idx="454">
                  <c:v>9.0021978021978022</c:v>
                </c:pt>
                <c:pt idx="455">
                  <c:v>8.9824561403508749</c:v>
                </c:pt>
                <c:pt idx="456">
                  <c:v>8.9628008752735226</c:v>
                </c:pt>
                <c:pt idx="457">
                  <c:v>8.9432314410480309</c:v>
                </c:pt>
                <c:pt idx="458">
                  <c:v>8.9237472766885748</c:v>
                </c:pt>
                <c:pt idx="459">
                  <c:v>8.9043478260869566</c:v>
                </c:pt>
                <c:pt idx="460">
                  <c:v>8.8850325379612194</c:v>
                </c:pt>
                <c:pt idx="461">
                  <c:v>8.8658008658008747</c:v>
                </c:pt>
                <c:pt idx="462">
                  <c:v>8.8466522678185751</c:v>
                </c:pt>
                <c:pt idx="463">
                  <c:v>8.8275862068965747</c:v>
                </c:pt>
                <c:pt idx="464">
                  <c:v>8.8086021505376344</c:v>
                </c:pt>
                <c:pt idx="465">
                  <c:v>8.7896995708154506</c:v>
                </c:pt>
                <c:pt idx="466">
                  <c:v>8.7708779443254699</c:v>
                </c:pt>
                <c:pt idx="467">
                  <c:v>8.7521367521367548</c:v>
                </c:pt>
                <c:pt idx="468">
                  <c:v>8.733475479744131</c:v>
                </c:pt>
                <c:pt idx="469">
                  <c:v>8.714893617021275</c:v>
                </c:pt>
                <c:pt idx="470">
                  <c:v>8.6963906581740975</c:v>
                </c:pt>
                <c:pt idx="471">
                  <c:v>8.6779661016949152</c:v>
                </c:pt>
                <c:pt idx="472">
                  <c:v>8.6596194503171251</c:v>
                </c:pt>
                <c:pt idx="473">
                  <c:v>8.6413502109704439</c:v>
                </c:pt>
                <c:pt idx="474">
                  <c:v>8.6231578947368437</c:v>
                </c:pt>
                <c:pt idx="475">
                  <c:v>8.6050420168068715</c:v>
                </c:pt>
                <c:pt idx="476">
                  <c:v>8.5870020964360592</c:v>
                </c:pt>
                <c:pt idx="477">
                  <c:v>8.5690376569039088</c:v>
                </c:pt>
                <c:pt idx="478">
                  <c:v>8.5511482254697277</c:v>
                </c:pt>
                <c:pt idx="479">
                  <c:v>8.5333333333333332</c:v>
                </c:pt>
                <c:pt idx="480">
                  <c:v>8.5155925155925267</c:v>
                </c:pt>
                <c:pt idx="481">
                  <c:v>8.4979253112033195</c:v>
                </c:pt>
                <c:pt idx="482">
                  <c:v>8.4803312629399592</c:v>
                </c:pt>
                <c:pt idx="483">
                  <c:v>8.462809917355516</c:v>
                </c:pt>
                <c:pt idx="484">
                  <c:v>8.44536082474227</c:v>
                </c:pt>
                <c:pt idx="485">
                  <c:v>8.4279835390946527</c:v>
                </c:pt>
                <c:pt idx="486">
                  <c:v>8.4106776180698208</c:v>
                </c:pt>
                <c:pt idx="487">
                  <c:v>8.3934426229508201</c:v>
                </c:pt>
                <c:pt idx="488">
                  <c:v>8.3762781186094077</c:v>
                </c:pt>
                <c:pt idx="489">
                  <c:v>8.3591836734695448</c:v>
                </c:pt>
                <c:pt idx="490">
                  <c:v>8.3421588594704676</c:v>
                </c:pt>
                <c:pt idx="491">
                  <c:v>8.3252032520325212</c:v>
                </c:pt>
                <c:pt idx="492">
                  <c:v>8.3083164300202856</c:v>
                </c:pt>
                <c:pt idx="493">
                  <c:v>8.2914979757085021</c:v>
                </c:pt>
                <c:pt idx="494">
                  <c:v>8.274747474747473</c:v>
                </c:pt>
                <c:pt idx="495">
                  <c:v>8.2580645161290747</c:v>
                </c:pt>
                <c:pt idx="496">
                  <c:v>8.2414486921529182</c:v>
                </c:pt>
                <c:pt idx="497">
                  <c:v>8.2248995983935682</c:v>
                </c:pt>
                <c:pt idx="498">
                  <c:v>8.2084168336673748</c:v>
                </c:pt>
                <c:pt idx="499">
                  <c:v>8.1920000000000002</c:v>
                </c:pt>
                <c:pt idx="500">
                  <c:v>8.1756487025948079</c:v>
                </c:pt>
                <c:pt idx="501">
                  <c:v>8.1593625498007967</c:v>
                </c:pt>
                <c:pt idx="502">
                  <c:v>8.1431411530814959</c:v>
                </c:pt>
                <c:pt idx="503">
                  <c:v>8.126984126984123</c:v>
                </c:pt>
                <c:pt idx="504">
                  <c:v>8.1108910891089128</c:v>
                </c:pt>
                <c:pt idx="505">
                  <c:v>8.0948616600790189</c:v>
                </c:pt>
                <c:pt idx="506">
                  <c:v>8.0788954635107419</c:v>
                </c:pt>
                <c:pt idx="507">
                  <c:v>8.0629921259842767</c:v>
                </c:pt>
                <c:pt idx="508">
                  <c:v>8.0471512770137519</c:v>
                </c:pt>
                <c:pt idx="509">
                  <c:v>8.0313725490195189</c:v>
                </c:pt>
                <c:pt idx="510">
                  <c:v>8.0156555772994267</c:v>
                </c:pt>
                <c:pt idx="511">
                  <c:v>8</c:v>
                </c:pt>
                <c:pt idx="512">
                  <c:v>7.9844054580896682</c:v>
                </c:pt>
                <c:pt idx="513">
                  <c:v>7.9688715953307394</c:v>
                </c:pt>
                <c:pt idx="514">
                  <c:v>7.9533980582524304</c:v>
                </c:pt>
                <c:pt idx="515">
                  <c:v>7.9379844961240309</c:v>
                </c:pt>
                <c:pt idx="516">
                  <c:v>7.9226305609283845</c:v>
                </c:pt>
                <c:pt idx="517">
                  <c:v>7.9073359073358755</c:v>
                </c:pt>
                <c:pt idx="518">
                  <c:v>7.8921001926782273</c:v>
                </c:pt>
                <c:pt idx="519">
                  <c:v>7.8769230769230774</c:v>
                </c:pt>
                <c:pt idx="520">
                  <c:v>7.8618042226487255</c:v>
                </c:pt>
                <c:pt idx="521">
                  <c:v>7.8467432950192393</c:v>
                </c:pt>
                <c:pt idx="522">
                  <c:v>7.8317399617590819</c:v>
                </c:pt>
                <c:pt idx="523">
                  <c:v>7.8167938931297734</c:v>
                </c:pt>
                <c:pt idx="524">
                  <c:v>7.8019047619047619</c:v>
                </c:pt>
                <c:pt idx="525">
                  <c:v>7.7870722433460076</c:v>
                </c:pt>
                <c:pt idx="526">
                  <c:v>7.7722960151802924</c:v>
                </c:pt>
                <c:pt idx="527">
                  <c:v>7.7575757575756707</c:v>
                </c:pt>
                <c:pt idx="528">
                  <c:v>7.7429111531190875</c:v>
                </c:pt>
                <c:pt idx="529">
                  <c:v>7.7283018867924476</c:v>
                </c:pt>
                <c:pt idx="530">
                  <c:v>7.7137476459510514</c:v>
                </c:pt>
                <c:pt idx="531">
                  <c:v>7.6992481203007523</c:v>
                </c:pt>
                <c:pt idx="532">
                  <c:v>7.6848030018761726</c:v>
                </c:pt>
                <c:pt idx="533">
                  <c:v>7.6704119850187293</c:v>
                </c:pt>
                <c:pt idx="534">
                  <c:v>7.6560747663551245</c:v>
                </c:pt>
                <c:pt idx="535">
                  <c:v>7.6417910447761193</c:v>
                </c:pt>
                <c:pt idx="536">
                  <c:v>7.6275605214151678</c:v>
                </c:pt>
                <c:pt idx="537">
                  <c:v>7.6133828996282356</c:v>
                </c:pt>
                <c:pt idx="538">
                  <c:v>7.5992578849722134</c:v>
                </c:pt>
                <c:pt idx="539">
                  <c:v>7.5851851851851864</c:v>
                </c:pt>
                <c:pt idx="540">
                  <c:v>7.5711645101663585</c:v>
                </c:pt>
                <c:pt idx="541">
                  <c:v>7.5571955719556314</c:v>
                </c:pt>
                <c:pt idx="542">
                  <c:v>7.5432780847146894</c:v>
                </c:pt>
                <c:pt idx="543">
                  <c:v>7.5294117647058805</c:v>
                </c:pt>
                <c:pt idx="544">
                  <c:v>7.5155963302751845</c:v>
                </c:pt>
                <c:pt idx="545">
                  <c:v>7.5018315018315018</c:v>
                </c:pt>
                <c:pt idx="546">
                  <c:v>7.4881170018281535</c:v>
                </c:pt>
                <c:pt idx="547">
                  <c:v>7.4744525547445324</c:v>
                </c:pt>
                <c:pt idx="548">
                  <c:v>7.4608378870673855</c:v>
                </c:pt>
                <c:pt idx="549">
                  <c:v>7.4472727272727424</c:v>
                </c:pt>
                <c:pt idx="550">
                  <c:v>7.4337568058076524</c:v>
                </c:pt>
                <c:pt idx="551">
                  <c:v>7.4202898550724639</c:v>
                </c:pt>
                <c:pt idx="552">
                  <c:v>7.4068716094032574</c:v>
                </c:pt>
                <c:pt idx="553">
                  <c:v>7.3935018050541519</c:v>
                </c:pt>
                <c:pt idx="554">
                  <c:v>7.3801801801801803</c:v>
                </c:pt>
                <c:pt idx="555">
                  <c:v>7.3669064748201443</c:v>
                </c:pt>
                <c:pt idx="556">
                  <c:v>7.3536804308797095</c:v>
                </c:pt>
                <c:pt idx="557">
                  <c:v>7.3405017921147024</c:v>
                </c:pt>
                <c:pt idx="558">
                  <c:v>7.3273703041144875</c:v>
                </c:pt>
                <c:pt idx="559">
                  <c:v>7.3142857142856945</c:v>
                </c:pt>
                <c:pt idx="560">
                  <c:v>7.3012477718360094</c:v>
                </c:pt>
                <c:pt idx="561">
                  <c:v>7.2882562277580067</c:v>
                </c:pt>
                <c:pt idx="562">
                  <c:v>7.2753108348134985</c:v>
                </c:pt>
                <c:pt idx="563">
                  <c:v>7.2624113475176655</c:v>
                </c:pt>
                <c:pt idx="564">
                  <c:v>7.2495575221238937</c:v>
                </c:pt>
                <c:pt idx="565">
                  <c:v>7.2367491166077924</c:v>
                </c:pt>
                <c:pt idx="566">
                  <c:v>7.2239858906525445</c:v>
                </c:pt>
                <c:pt idx="567">
                  <c:v>7.2112676056339238</c:v>
                </c:pt>
                <c:pt idx="568">
                  <c:v>7.198594024604569</c:v>
                </c:pt>
                <c:pt idx="569">
                  <c:v>7.1859649122806966</c:v>
                </c:pt>
                <c:pt idx="570">
                  <c:v>7.1733800350262698</c:v>
                </c:pt>
                <c:pt idx="571">
                  <c:v>7.1608391608391608</c:v>
                </c:pt>
                <c:pt idx="572">
                  <c:v>7.1483420593368239</c:v>
                </c:pt>
                <c:pt idx="573">
                  <c:v>7.1358885017421603</c:v>
                </c:pt>
                <c:pt idx="574">
                  <c:v>7.1234782608695655</c:v>
                </c:pt>
                <c:pt idx="575">
                  <c:v>7.1111111111111107</c:v>
                </c:pt>
                <c:pt idx="576">
                  <c:v>7.0987868284228766</c:v>
                </c:pt>
                <c:pt idx="577">
                  <c:v>7.0865051903114189</c:v>
                </c:pt>
                <c:pt idx="578">
                  <c:v>7.0742659758203814</c:v>
                </c:pt>
                <c:pt idx="579">
                  <c:v>7.0620689655172395</c:v>
                </c:pt>
                <c:pt idx="580">
                  <c:v>7.0499139414802068</c:v>
                </c:pt>
                <c:pt idx="581">
                  <c:v>7.0378006872852215</c:v>
                </c:pt>
                <c:pt idx="582">
                  <c:v>7.0257289879931424</c:v>
                </c:pt>
                <c:pt idx="583">
                  <c:v>7.0136986301369859</c:v>
                </c:pt>
                <c:pt idx="584">
                  <c:v>7.0017094017094124</c:v>
                </c:pt>
                <c:pt idx="585">
                  <c:v>6.9897610921502906</c:v>
                </c:pt>
                <c:pt idx="586">
                  <c:v>6.9778534923339812</c:v>
                </c:pt>
                <c:pt idx="587">
                  <c:v>6.9659863945578229</c:v>
                </c:pt>
                <c:pt idx="588">
                  <c:v>6.9541595925297095</c:v>
                </c:pt>
                <c:pt idx="589">
                  <c:v>6.942372881355932</c:v>
                </c:pt>
                <c:pt idx="590">
                  <c:v>6.9306260575296124</c:v>
                </c:pt>
                <c:pt idx="591">
                  <c:v>6.9189189189188856</c:v>
                </c:pt>
                <c:pt idx="592">
                  <c:v>6.9072512647554785</c:v>
                </c:pt>
                <c:pt idx="593">
                  <c:v>6.8956228956229024</c:v>
                </c:pt>
                <c:pt idx="594">
                  <c:v>6.8840336134453786</c:v>
                </c:pt>
                <c:pt idx="595">
                  <c:v>6.8724832214765055</c:v>
                </c:pt>
                <c:pt idx="596">
                  <c:v>6.8609715242881055</c:v>
                </c:pt>
                <c:pt idx="597">
                  <c:v>6.8494983277591972</c:v>
                </c:pt>
                <c:pt idx="598">
                  <c:v>6.8380634390651114</c:v>
                </c:pt>
                <c:pt idx="599">
                  <c:v>6.8266666666666671</c:v>
                </c:pt>
                <c:pt idx="600">
                  <c:v>6.8153078202994655</c:v>
                </c:pt>
                <c:pt idx="601">
                  <c:v>6.8039867109634455</c:v>
                </c:pt>
                <c:pt idx="602">
                  <c:v>6.7927031509121134</c:v>
                </c:pt>
                <c:pt idx="603">
                  <c:v>6.7814569536423894</c:v>
                </c:pt>
                <c:pt idx="604">
                  <c:v>6.7702479338844039</c:v>
                </c:pt>
                <c:pt idx="605">
                  <c:v>6.7590759075907565</c:v>
                </c:pt>
                <c:pt idx="606">
                  <c:v>6.7479406919275116</c:v>
                </c:pt>
                <c:pt idx="607">
                  <c:v>6.7368421052632872</c:v>
                </c:pt>
                <c:pt idx="608">
                  <c:v>6.7257799671592755</c:v>
                </c:pt>
                <c:pt idx="609">
                  <c:v>6.7147540983606557</c:v>
                </c:pt>
                <c:pt idx="610">
                  <c:v>6.7037643207855977</c:v>
                </c:pt>
                <c:pt idx="611">
                  <c:v>6.6928104575162317</c:v>
                </c:pt>
                <c:pt idx="612">
                  <c:v>6.6818923327895599</c:v>
                </c:pt>
                <c:pt idx="613">
                  <c:v>6.671009771986971</c:v>
                </c:pt>
                <c:pt idx="614">
                  <c:v>6.6601626016260145</c:v>
                </c:pt>
                <c:pt idx="615">
                  <c:v>6.6493506493506498</c:v>
                </c:pt>
                <c:pt idx="616">
                  <c:v>6.6385737439222039</c:v>
                </c:pt>
                <c:pt idx="617">
                  <c:v>6.6278317152103545</c:v>
                </c:pt>
                <c:pt idx="618">
                  <c:v>6.6171243941841684</c:v>
                </c:pt>
                <c:pt idx="619">
                  <c:v>6.6064516129032294</c:v>
                </c:pt>
                <c:pt idx="620">
                  <c:v>6.5958132045088567</c:v>
                </c:pt>
                <c:pt idx="621">
                  <c:v>6.5852090032154393</c:v>
                </c:pt>
                <c:pt idx="622">
                  <c:v>6.5746388443017674</c:v>
                </c:pt>
                <c:pt idx="623">
                  <c:v>6.5641025641025355</c:v>
                </c:pt>
                <c:pt idx="624">
                  <c:v>6.5536000000000003</c:v>
                </c:pt>
                <c:pt idx="625">
                  <c:v>6.5431309904153352</c:v>
                </c:pt>
                <c:pt idx="626">
                  <c:v>6.5326953748006424</c:v>
                </c:pt>
                <c:pt idx="627">
                  <c:v>6.5222929936305833</c:v>
                </c:pt>
                <c:pt idx="628">
                  <c:v>6.5119236883942824</c:v>
                </c:pt>
                <c:pt idx="629">
                  <c:v>6.5015873015873016</c:v>
                </c:pt>
                <c:pt idx="630">
                  <c:v>6.4912836767036524</c:v>
                </c:pt>
                <c:pt idx="631">
                  <c:v>6.481012658227848</c:v>
                </c:pt>
                <c:pt idx="632">
                  <c:v>6.4707740916271934</c:v>
                </c:pt>
                <c:pt idx="633">
                  <c:v>6.4605678233438484</c:v>
                </c:pt>
                <c:pt idx="634">
                  <c:v>6.4503937007874024</c:v>
                </c:pt>
                <c:pt idx="635">
                  <c:v>6.4402515723270444</c:v>
                </c:pt>
                <c:pt idx="636">
                  <c:v>6.4301412872842034</c:v>
                </c:pt>
                <c:pt idx="637">
                  <c:v>6.4200626959248783</c:v>
                </c:pt>
                <c:pt idx="638">
                  <c:v>6.4100156494522675</c:v>
                </c:pt>
                <c:pt idx="639">
                  <c:v>6.4</c:v>
                </c:pt>
                <c:pt idx="640">
                  <c:v>6.3900156006240252</c:v>
                </c:pt>
                <c:pt idx="641">
                  <c:v>6.38006230529595</c:v>
                </c:pt>
                <c:pt idx="642">
                  <c:v>6.3701399688957645</c:v>
                </c:pt>
                <c:pt idx="643">
                  <c:v>6.3602484472049694</c:v>
                </c:pt>
                <c:pt idx="644">
                  <c:v>6.3503875968992247</c:v>
                </c:pt>
                <c:pt idx="645">
                  <c:v>6.3405572755417845</c:v>
                </c:pt>
                <c:pt idx="646">
                  <c:v>6.3307573415765068</c:v>
                </c:pt>
                <c:pt idx="647">
                  <c:v>6.3209876543209065</c:v>
                </c:pt>
                <c:pt idx="648">
                  <c:v>6.3112480739599404</c:v>
                </c:pt>
                <c:pt idx="649">
                  <c:v>6.3015384615384615</c:v>
                </c:pt>
                <c:pt idx="650">
                  <c:v>6.2918586789554345</c:v>
                </c:pt>
                <c:pt idx="651">
                  <c:v>6.2822085889570554</c:v>
                </c:pt>
                <c:pt idx="652">
                  <c:v>6.2725880551301714</c:v>
                </c:pt>
                <c:pt idx="653">
                  <c:v>6.2629969418960245</c:v>
                </c:pt>
                <c:pt idx="654">
                  <c:v>6.2534351145038194</c:v>
                </c:pt>
                <c:pt idx="655">
                  <c:v>6.2439024390243913</c:v>
                </c:pt>
                <c:pt idx="656">
                  <c:v>6.2343987823440861</c:v>
                </c:pt>
                <c:pt idx="657">
                  <c:v>6.2249240121580245</c:v>
                </c:pt>
                <c:pt idx="658">
                  <c:v>6.2154779969650855</c:v>
                </c:pt>
                <c:pt idx="659">
                  <c:v>6.2060606060606114</c:v>
                </c:pt>
                <c:pt idx="660">
                  <c:v>6.1966717095310138</c:v>
                </c:pt>
                <c:pt idx="661">
                  <c:v>6.1873111782476755</c:v>
                </c:pt>
                <c:pt idx="662">
                  <c:v>6.1779788838612371</c:v>
                </c:pt>
                <c:pt idx="663">
                  <c:v>6.1686746987951775</c:v>
                </c:pt>
                <c:pt idx="664">
                  <c:v>6.1593984962406134</c:v>
                </c:pt>
                <c:pt idx="665">
                  <c:v>6.1501501501501465</c:v>
                </c:pt>
                <c:pt idx="666">
                  <c:v>6.1409295352323836</c:v>
                </c:pt>
                <c:pt idx="667">
                  <c:v>6.1317365269461055</c:v>
                </c:pt>
                <c:pt idx="668">
                  <c:v>6.1225710014947685</c:v>
                </c:pt>
                <c:pt idx="669">
                  <c:v>6.1134328358208956</c:v>
                </c:pt>
                <c:pt idx="670">
                  <c:v>6.1043219076005855</c:v>
                </c:pt>
                <c:pt idx="671">
                  <c:v>6.0952380952380993</c:v>
                </c:pt>
                <c:pt idx="672">
                  <c:v>6.0861812778603266</c:v>
                </c:pt>
                <c:pt idx="673">
                  <c:v>6.0771513353115729</c:v>
                </c:pt>
                <c:pt idx="674">
                  <c:v>6.0681481481481478</c:v>
                </c:pt>
                <c:pt idx="675">
                  <c:v>6.0591715976331404</c:v>
                </c:pt>
                <c:pt idx="676">
                  <c:v>6.0502215657311824</c:v>
                </c:pt>
                <c:pt idx="677">
                  <c:v>6.041297935103322</c:v>
                </c:pt>
                <c:pt idx="678">
                  <c:v>6.0324005891016199</c:v>
                </c:pt>
                <c:pt idx="679">
                  <c:v>6.0235294117647094</c:v>
                </c:pt>
                <c:pt idx="680">
                  <c:v>6.0146842878120355</c:v>
                </c:pt>
                <c:pt idx="681">
                  <c:v>6.0058651026392962</c:v>
                </c:pt>
                <c:pt idx="682">
                  <c:v>5.9970717423133424</c:v>
                </c:pt>
                <c:pt idx="683">
                  <c:v>5.9883040935672511</c:v>
                </c:pt>
                <c:pt idx="684">
                  <c:v>5.9795620437957044</c:v>
                </c:pt>
                <c:pt idx="685">
                  <c:v>5.9708454810496532</c:v>
                </c:pt>
                <c:pt idx="686">
                  <c:v>5.9621542940320236</c:v>
                </c:pt>
                <c:pt idx="687">
                  <c:v>5.9534883720930232</c:v>
                </c:pt>
                <c:pt idx="688">
                  <c:v>5.9448476052249823</c:v>
                </c:pt>
                <c:pt idx="689">
                  <c:v>5.9362318840579924</c:v>
                </c:pt>
                <c:pt idx="690">
                  <c:v>5.9276410998552818</c:v>
                </c:pt>
                <c:pt idx="691">
                  <c:v>5.9190751445086924</c:v>
                </c:pt>
                <c:pt idx="692">
                  <c:v>5.9105339105339105</c:v>
                </c:pt>
                <c:pt idx="693">
                  <c:v>5.9020172910662785</c:v>
                </c:pt>
                <c:pt idx="694">
                  <c:v>5.8935251798561055</c:v>
                </c:pt>
                <c:pt idx="695">
                  <c:v>5.8850574712643704</c:v>
                </c:pt>
                <c:pt idx="696">
                  <c:v>5.8766140602582455</c:v>
                </c:pt>
                <c:pt idx="697">
                  <c:v>5.8681948424067905</c:v>
                </c:pt>
                <c:pt idx="698">
                  <c:v>5.8597997138769724</c:v>
                </c:pt>
                <c:pt idx="699">
                  <c:v>5.8514285714285705</c:v>
                </c:pt>
                <c:pt idx="700">
                  <c:v>5.8430813124108418</c:v>
                </c:pt>
                <c:pt idx="701">
                  <c:v>5.834757834757835</c:v>
                </c:pt>
                <c:pt idx="702">
                  <c:v>5.8264580369843495</c:v>
                </c:pt>
                <c:pt idx="703">
                  <c:v>5.818181818181734</c:v>
                </c:pt>
                <c:pt idx="704">
                  <c:v>5.8099290780141883</c:v>
                </c:pt>
                <c:pt idx="705">
                  <c:v>5.8016997167139124</c:v>
                </c:pt>
                <c:pt idx="706">
                  <c:v>5.7934936350777937</c:v>
                </c:pt>
                <c:pt idx="707">
                  <c:v>5.7853107344632804</c:v>
                </c:pt>
                <c:pt idx="708">
                  <c:v>5.7771509167841995</c:v>
                </c:pt>
                <c:pt idx="709">
                  <c:v>5.7690140845070426</c:v>
                </c:pt>
                <c:pt idx="710">
                  <c:v>5.7609001406469655</c:v>
                </c:pt>
                <c:pt idx="711">
                  <c:v>5.7528089887640474</c:v>
                </c:pt>
                <c:pt idx="712">
                  <c:v>5.7447405329593284</c:v>
                </c:pt>
                <c:pt idx="713">
                  <c:v>5.7366946778711494</c:v>
                </c:pt>
                <c:pt idx="714">
                  <c:v>5.7286713286713304</c:v>
                </c:pt>
                <c:pt idx="715">
                  <c:v>5.7206703910614527</c:v>
                </c:pt>
                <c:pt idx="716">
                  <c:v>5.7126917712691814</c:v>
                </c:pt>
                <c:pt idx="717">
                  <c:v>5.7047353760445665</c:v>
                </c:pt>
                <c:pt idx="718">
                  <c:v>5.696801112656467</c:v>
                </c:pt>
                <c:pt idx="719">
                  <c:v>5.6888888888888856</c:v>
                </c:pt>
                <c:pt idx="720">
                  <c:v>5.6809986130374455</c:v>
                </c:pt>
                <c:pt idx="721">
                  <c:v>5.6731301939058172</c:v>
                </c:pt>
                <c:pt idx="722">
                  <c:v>5.6652835408021955</c:v>
                </c:pt>
                <c:pt idx="723">
                  <c:v>5.657458563535827</c:v>
                </c:pt>
                <c:pt idx="724">
                  <c:v>5.6496551724137927</c:v>
                </c:pt>
                <c:pt idx="725">
                  <c:v>5.6418732782368846</c:v>
                </c:pt>
                <c:pt idx="726">
                  <c:v>5.6341127922971115</c:v>
                </c:pt>
                <c:pt idx="727">
                  <c:v>5.6263736263736304</c:v>
                </c:pt>
                <c:pt idx="728">
                  <c:v>5.6186556927297664</c:v>
                </c:pt>
                <c:pt idx="729">
                  <c:v>5.6109589041095855</c:v>
                </c:pt>
                <c:pt idx="730">
                  <c:v>5.6032831737346838</c:v>
                </c:pt>
                <c:pt idx="731">
                  <c:v>5.5956284153006139</c:v>
                </c:pt>
                <c:pt idx="732">
                  <c:v>5.5879945429740765</c:v>
                </c:pt>
                <c:pt idx="733">
                  <c:v>5.5803814713896474</c:v>
                </c:pt>
                <c:pt idx="734">
                  <c:v>5.5727891156462581</c:v>
                </c:pt>
                <c:pt idx="735">
                  <c:v>5.5652173913043494</c:v>
                </c:pt>
                <c:pt idx="736">
                  <c:v>5.5576662143826434</c:v>
                </c:pt>
                <c:pt idx="737">
                  <c:v>5.5501355013549745</c:v>
                </c:pt>
                <c:pt idx="738">
                  <c:v>5.5426251691474855</c:v>
                </c:pt>
                <c:pt idx="739">
                  <c:v>5.5351351351351354</c:v>
                </c:pt>
                <c:pt idx="740">
                  <c:v>5.5276653171389745</c:v>
                </c:pt>
                <c:pt idx="741">
                  <c:v>5.5202156334231809</c:v>
                </c:pt>
                <c:pt idx="742">
                  <c:v>5.5127860026917865</c:v>
                </c:pt>
                <c:pt idx="743">
                  <c:v>5.5053763440860219</c:v>
                </c:pt>
                <c:pt idx="744">
                  <c:v>5.4979865771811243</c:v>
                </c:pt>
                <c:pt idx="745">
                  <c:v>5.4906166219839143</c:v>
                </c:pt>
                <c:pt idx="746">
                  <c:v>5.4832663989291381</c:v>
                </c:pt>
                <c:pt idx="747">
                  <c:v>5.4759358288769215</c:v>
                </c:pt>
                <c:pt idx="748">
                  <c:v>5.4686248331108143</c:v>
                </c:pt>
                <c:pt idx="749">
                  <c:v>5.4613333333334024</c:v>
                </c:pt>
                <c:pt idx="750">
                  <c:v>5.4540612516644478</c:v>
                </c:pt>
                <c:pt idx="751">
                  <c:v>5.4468085106382977</c:v>
                </c:pt>
                <c:pt idx="752">
                  <c:v>5.4395750332005424</c:v>
                </c:pt>
                <c:pt idx="753">
                  <c:v>5.4323607427055824</c:v>
                </c:pt>
                <c:pt idx="754">
                  <c:v>5.4251655629139055</c:v>
                </c:pt>
                <c:pt idx="755">
                  <c:v>5.4179894179893955</c:v>
                </c:pt>
                <c:pt idx="756">
                  <c:v>5.4108322324966975</c:v>
                </c:pt>
                <c:pt idx="757">
                  <c:v>5.4036939313984194</c:v>
                </c:pt>
                <c:pt idx="758">
                  <c:v>5.3965744400526985</c:v>
                </c:pt>
                <c:pt idx="759">
                  <c:v>5.3894736842106079</c:v>
                </c:pt>
                <c:pt idx="760">
                  <c:v>5.3823915900131434</c:v>
                </c:pt>
                <c:pt idx="761">
                  <c:v>5.3753280839895758</c:v>
                </c:pt>
                <c:pt idx="762">
                  <c:v>5.3682830930537424</c:v>
                </c:pt>
                <c:pt idx="763">
                  <c:v>5.3612565445026181</c:v>
                </c:pt>
                <c:pt idx="764">
                  <c:v>5.3542483660130715</c:v>
                </c:pt>
                <c:pt idx="765">
                  <c:v>5.3472584856397134</c:v>
                </c:pt>
                <c:pt idx="766">
                  <c:v>5.3402868318122545</c:v>
                </c:pt>
                <c:pt idx="767">
                  <c:v>5.3333333333333934</c:v>
                </c:pt>
                <c:pt idx="768">
                  <c:v>5.3263979193758075</c:v>
                </c:pt>
                <c:pt idx="769">
                  <c:v>5.3194805194804502</c:v>
                </c:pt>
                <c:pt idx="770">
                  <c:v>5.312581063553826</c:v>
                </c:pt>
                <c:pt idx="771">
                  <c:v>5.3056994818652914</c:v>
                </c:pt>
                <c:pt idx="772">
                  <c:v>5.2988357050452786</c:v>
                </c:pt>
                <c:pt idx="773">
                  <c:v>5.2919896640826884</c:v>
                </c:pt>
                <c:pt idx="774">
                  <c:v>5.2851612903225824</c:v>
                </c:pt>
                <c:pt idx="775">
                  <c:v>5.2783505154639174</c:v>
                </c:pt>
                <c:pt idx="776">
                  <c:v>5.2715572715572705</c:v>
                </c:pt>
                <c:pt idx="777">
                  <c:v>5.2647814910025703</c:v>
                </c:pt>
                <c:pt idx="778">
                  <c:v>5.2580231065468563</c:v>
                </c:pt>
                <c:pt idx="779">
                  <c:v>5.2512820512820513</c:v>
                </c:pt>
                <c:pt idx="780">
                  <c:v>5.2445582586427655</c:v>
                </c:pt>
                <c:pt idx="781">
                  <c:v>5.2378516624040925</c:v>
                </c:pt>
                <c:pt idx="782">
                  <c:v>5.2311621966794934</c:v>
                </c:pt>
                <c:pt idx="783">
                  <c:v>5.2244897959183714</c:v>
                </c:pt>
                <c:pt idx="784">
                  <c:v>5.2178343949044566</c:v>
                </c:pt>
                <c:pt idx="785">
                  <c:v>5.2111959287531811</c:v>
                </c:pt>
                <c:pt idx="786">
                  <c:v>5.2045743329097665</c:v>
                </c:pt>
                <c:pt idx="787">
                  <c:v>5.1979695431471855</c:v>
                </c:pt>
                <c:pt idx="788">
                  <c:v>5.1913814955640811</c:v>
                </c:pt>
                <c:pt idx="789">
                  <c:v>5.1848101265822084</c:v>
                </c:pt>
                <c:pt idx="790">
                  <c:v>5.1782553729456389</c:v>
                </c:pt>
                <c:pt idx="791">
                  <c:v>5.1717171717171722</c:v>
                </c:pt>
                <c:pt idx="792">
                  <c:v>5.1651954602773458</c:v>
                </c:pt>
                <c:pt idx="793">
                  <c:v>5.1586901763224065</c:v>
                </c:pt>
                <c:pt idx="794">
                  <c:v>5.152201257861635</c:v>
                </c:pt>
                <c:pt idx="795">
                  <c:v>5.1457286432160805</c:v>
                </c:pt>
                <c:pt idx="796">
                  <c:v>5.1392722710163108</c:v>
                </c:pt>
                <c:pt idx="797">
                  <c:v>5.132832080200501</c:v>
                </c:pt>
                <c:pt idx="798">
                  <c:v>5.1264080100125158</c:v>
                </c:pt>
                <c:pt idx="799">
                  <c:v>5.1199999999999966</c:v>
                </c:pt>
                <c:pt idx="800">
                  <c:v>5.1136079900124844</c:v>
                </c:pt>
                <c:pt idx="801">
                  <c:v>5.1072319201994745</c:v>
                </c:pt>
                <c:pt idx="802">
                  <c:v>5.1008717310087155</c:v>
                </c:pt>
                <c:pt idx="803">
                  <c:v>5.0945273631840795</c:v>
                </c:pt>
                <c:pt idx="804">
                  <c:v>5.0881987577639753</c:v>
                </c:pt>
                <c:pt idx="805">
                  <c:v>5.0818858560793645</c:v>
                </c:pt>
                <c:pt idx="806">
                  <c:v>5.0755885997521704</c:v>
                </c:pt>
                <c:pt idx="807">
                  <c:v>5.0693069306930694</c:v>
                </c:pt>
                <c:pt idx="808">
                  <c:v>5.0630407911001534</c:v>
                </c:pt>
                <c:pt idx="809">
                  <c:v>5.05679012345679</c:v>
                </c:pt>
                <c:pt idx="810">
                  <c:v>5.0505548705301315</c:v>
                </c:pt>
                <c:pt idx="811">
                  <c:v>5.0443349753693871</c:v>
                </c:pt>
                <c:pt idx="812">
                  <c:v>5.0381303813038132</c:v>
                </c:pt>
                <c:pt idx="813">
                  <c:v>5.0319410319410434</c:v>
                </c:pt>
                <c:pt idx="814">
                  <c:v>5.0257668711656445</c:v>
                </c:pt>
                <c:pt idx="815">
                  <c:v>5.0196078431372548</c:v>
                </c:pt>
                <c:pt idx="816">
                  <c:v>5.0134638922888914</c:v>
                </c:pt>
                <c:pt idx="817">
                  <c:v>5.0073349633251745</c:v>
                </c:pt>
                <c:pt idx="818">
                  <c:v>5.0012210012210758</c:v>
                </c:pt>
                <c:pt idx="819">
                  <c:v>4.9951219512195095</c:v>
                </c:pt>
                <c:pt idx="820">
                  <c:v>4.9890377588306984</c:v>
                </c:pt>
                <c:pt idx="821">
                  <c:v>4.9829683698296838</c:v>
                </c:pt>
                <c:pt idx="822">
                  <c:v>4.9769137302551734</c:v>
                </c:pt>
                <c:pt idx="823">
                  <c:v>4.9708737864077834</c:v>
                </c:pt>
                <c:pt idx="824">
                  <c:v>4.9648484848484884</c:v>
                </c:pt>
                <c:pt idx="825">
                  <c:v>4.9588377723970947</c:v>
                </c:pt>
                <c:pt idx="826">
                  <c:v>4.9528415961305905</c:v>
                </c:pt>
                <c:pt idx="827">
                  <c:v>4.9468599033817124</c:v>
                </c:pt>
                <c:pt idx="828">
                  <c:v>4.9408926417370322</c:v>
                </c:pt>
                <c:pt idx="829">
                  <c:v>4.934939759036145</c:v>
                </c:pt>
                <c:pt idx="830">
                  <c:v>4.9290012033694364</c:v>
                </c:pt>
                <c:pt idx="831">
                  <c:v>4.9230769230769225</c:v>
                </c:pt>
                <c:pt idx="832">
                  <c:v>4.9171668667466655</c:v>
                </c:pt>
                <c:pt idx="833">
                  <c:v>4.9112709832135142</c:v>
                </c:pt>
                <c:pt idx="834">
                  <c:v>4.9053892215568862</c:v>
                </c:pt>
                <c:pt idx="835">
                  <c:v>4.8995215311004765</c:v>
                </c:pt>
                <c:pt idx="836">
                  <c:v>4.8936678614097966</c:v>
                </c:pt>
                <c:pt idx="837">
                  <c:v>4.8878281622911723</c:v>
                </c:pt>
                <c:pt idx="838">
                  <c:v>4.8820023837902324</c:v>
                </c:pt>
                <c:pt idx="839">
                  <c:v>4.8761904761904766</c:v>
                </c:pt>
                <c:pt idx="840">
                  <c:v>4.8703923900119124</c:v>
                </c:pt>
                <c:pt idx="841">
                  <c:v>4.864608076009409</c:v>
                </c:pt>
                <c:pt idx="842">
                  <c:v>4.8588374851720104</c:v>
                </c:pt>
                <c:pt idx="843">
                  <c:v>4.8530805687203245</c:v>
                </c:pt>
                <c:pt idx="844">
                  <c:v>4.8473372781063881</c:v>
                </c:pt>
                <c:pt idx="845">
                  <c:v>4.8416075650118424</c:v>
                </c:pt>
                <c:pt idx="846">
                  <c:v>4.8358913813459274</c:v>
                </c:pt>
                <c:pt idx="847">
                  <c:v>4.8301886792452002</c:v>
                </c:pt>
                <c:pt idx="848">
                  <c:v>4.8244994110718489</c:v>
                </c:pt>
                <c:pt idx="849">
                  <c:v>4.8188235294117643</c:v>
                </c:pt>
                <c:pt idx="850">
                  <c:v>4.8131609870740304</c:v>
                </c:pt>
                <c:pt idx="851">
                  <c:v>4.8075117370891745</c:v>
                </c:pt>
                <c:pt idx="852">
                  <c:v>4.8018757327080888</c:v>
                </c:pt>
                <c:pt idx="853">
                  <c:v>4.7962529274004684</c:v>
                </c:pt>
                <c:pt idx="854">
                  <c:v>4.7906432748538794</c:v>
                </c:pt>
                <c:pt idx="855">
                  <c:v>4.7850467289719623</c:v>
                </c:pt>
                <c:pt idx="856">
                  <c:v>4.7794632438740683</c:v>
                </c:pt>
                <c:pt idx="857">
                  <c:v>4.7738927738927934</c:v>
                </c:pt>
                <c:pt idx="858">
                  <c:v>4.7683352735738955</c:v>
                </c:pt>
                <c:pt idx="859">
                  <c:v>4.7627906976744185</c:v>
                </c:pt>
                <c:pt idx="860">
                  <c:v>4.7572590011614402</c:v>
                </c:pt>
                <c:pt idx="861">
                  <c:v>4.7517401392112024</c:v>
                </c:pt>
                <c:pt idx="862">
                  <c:v>4.7462340672073955</c:v>
                </c:pt>
                <c:pt idx="863">
                  <c:v>4.7407407407407414</c:v>
                </c:pt>
                <c:pt idx="864">
                  <c:v>4.7352601156070095</c:v>
                </c:pt>
                <c:pt idx="865">
                  <c:v>4.7297921478060054</c:v>
                </c:pt>
                <c:pt idx="866">
                  <c:v>4.7243367935409459</c:v>
                </c:pt>
                <c:pt idx="867">
                  <c:v>4.7188940092165845</c:v>
                </c:pt>
                <c:pt idx="868">
                  <c:v>4.7134637514384394</c:v>
                </c:pt>
                <c:pt idx="869">
                  <c:v>4.7080459770114755</c:v>
                </c:pt>
                <c:pt idx="870">
                  <c:v>4.7026406429391514</c:v>
                </c:pt>
                <c:pt idx="871">
                  <c:v>4.6972477064220186</c:v>
                </c:pt>
                <c:pt idx="872">
                  <c:v>4.6918671248568184</c:v>
                </c:pt>
                <c:pt idx="873">
                  <c:v>4.6864988558352385</c:v>
                </c:pt>
                <c:pt idx="874">
                  <c:v>4.6811428571428575</c:v>
                </c:pt>
                <c:pt idx="875">
                  <c:v>4.6757990867579906</c:v>
                </c:pt>
                <c:pt idx="876">
                  <c:v>4.6704675028506424</c:v>
                </c:pt>
                <c:pt idx="877">
                  <c:v>4.665148063781321</c:v>
                </c:pt>
                <c:pt idx="878">
                  <c:v>4.6598407281001135</c:v>
                </c:pt>
                <c:pt idx="879">
                  <c:v>4.6545454545453726</c:v>
                </c:pt>
                <c:pt idx="880">
                  <c:v>4.6492622020432179</c:v>
                </c:pt>
                <c:pt idx="881">
                  <c:v>4.6439909297051845</c:v>
                </c:pt>
                <c:pt idx="882">
                  <c:v>4.6387315968289755</c:v>
                </c:pt>
                <c:pt idx="883">
                  <c:v>4.6334841628959245</c:v>
                </c:pt>
                <c:pt idx="884">
                  <c:v>4.6282485875706234</c:v>
                </c:pt>
                <c:pt idx="885">
                  <c:v>4.6230248306996868</c:v>
                </c:pt>
                <c:pt idx="886">
                  <c:v>4.6178128523111255</c:v>
                </c:pt>
                <c:pt idx="887">
                  <c:v>4.6126126126126126</c:v>
                </c:pt>
                <c:pt idx="888">
                  <c:v>4.6074240719909243</c:v>
                </c:pt>
                <c:pt idx="889">
                  <c:v>4.6022471910112523</c:v>
                </c:pt>
                <c:pt idx="890">
                  <c:v>4.5970819304151807</c:v>
                </c:pt>
                <c:pt idx="891">
                  <c:v>4.5919282511210762</c:v>
                </c:pt>
                <c:pt idx="892">
                  <c:v>4.5867861142217334</c:v>
                </c:pt>
                <c:pt idx="893">
                  <c:v>4.5816554809844332</c:v>
                </c:pt>
                <c:pt idx="894">
                  <c:v>4.5765363128491634</c:v>
                </c:pt>
                <c:pt idx="895">
                  <c:v>4.5714285714285712</c:v>
                </c:pt>
                <c:pt idx="896">
                  <c:v>4.5663322185061315</c:v>
                </c:pt>
                <c:pt idx="897">
                  <c:v>4.5612472160356354</c:v>
                </c:pt>
                <c:pt idx="898">
                  <c:v>4.5561735261401557</c:v>
                </c:pt>
                <c:pt idx="899">
                  <c:v>4.5511111111111111</c:v>
                </c:pt>
                <c:pt idx="900">
                  <c:v>4.5460599334073324</c:v>
                </c:pt>
                <c:pt idx="901">
                  <c:v>4.5410199556541695</c:v>
                </c:pt>
                <c:pt idx="902">
                  <c:v>4.5359911406423032</c:v>
                </c:pt>
                <c:pt idx="903">
                  <c:v>4.5309734513274336</c:v>
                </c:pt>
                <c:pt idx="904">
                  <c:v>4.5259668508286746</c:v>
                </c:pt>
                <c:pt idx="905">
                  <c:v>4.5209713024282445</c:v>
                </c:pt>
                <c:pt idx="906">
                  <c:v>4.5159867695699214</c:v>
                </c:pt>
                <c:pt idx="907">
                  <c:v>4.5110132158590313</c:v>
                </c:pt>
                <c:pt idx="908">
                  <c:v>4.5060506050605094</c:v>
                </c:pt>
                <c:pt idx="909">
                  <c:v>4.5010989010989011</c:v>
                </c:pt>
                <c:pt idx="910">
                  <c:v>4.4961580680570785</c:v>
                </c:pt>
                <c:pt idx="911">
                  <c:v>4.4912280701754383</c:v>
                </c:pt>
                <c:pt idx="912">
                  <c:v>4.4863088718510404</c:v>
                </c:pt>
                <c:pt idx="913">
                  <c:v>4.4814004376367613</c:v>
                </c:pt>
                <c:pt idx="914">
                  <c:v>4.4765027322404434</c:v>
                </c:pt>
                <c:pt idx="915">
                  <c:v>4.4716157205240927</c:v>
                </c:pt>
                <c:pt idx="916">
                  <c:v>4.4667393675027274</c:v>
                </c:pt>
                <c:pt idx="917">
                  <c:v>4.4618736383442323</c:v>
                </c:pt>
                <c:pt idx="918">
                  <c:v>4.4570184983677885</c:v>
                </c:pt>
                <c:pt idx="919">
                  <c:v>4.4521739130434783</c:v>
                </c:pt>
                <c:pt idx="920">
                  <c:v>4.447339847991314</c:v>
                </c:pt>
                <c:pt idx="921">
                  <c:v>4.4425162689803868</c:v>
                </c:pt>
                <c:pt idx="922">
                  <c:v>4.4377031419284938</c:v>
                </c:pt>
                <c:pt idx="923">
                  <c:v>4.4329004329004329</c:v>
                </c:pt>
                <c:pt idx="924">
                  <c:v>4.4281081081081082</c:v>
                </c:pt>
                <c:pt idx="925">
                  <c:v>4.4233261339092884</c:v>
                </c:pt>
                <c:pt idx="926">
                  <c:v>4.4185544768068645</c:v>
                </c:pt>
                <c:pt idx="927">
                  <c:v>4.4137931034483602</c:v>
                </c:pt>
                <c:pt idx="928">
                  <c:v>4.4090419806244361</c:v>
                </c:pt>
                <c:pt idx="929">
                  <c:v>4.4043010752688172</c:v>
                </c:pt>
                <c:pt idx="930">
                  <c:v>4.3995703544575715</c:v>
                </c:pt>
                <c:pt idx="931">
                  <c:v>4.3948497854077324</c:v>
                </c:pt>
                <c:pt idx="932">
                  <c:v>4.3901393354769445</c:v>
                </c:pt>
                <c:pt idx="933">
                  <c:v>4.3854389721627385</c:v>
                </c:pt>
                <c:pt idx="934">
                  <c:v>4.3807486631016124</c:v>
                </c:pt>
                <c:pt idx="935">
                  <c:v>4.3760683760683774</c:v>
                </c:pt>
                <c:pt idx="936">
                  <c:v>4.3713980789754485</c:v>
                </c:pt>
                <c:pt idx="937">
                  <c:v>4.3667377398720681</c:v>
                </c:pt>
                <c:pt idx="938">
                  <c:v>4.3620873269435245</c:v>
                </c:pt>
                <c:pt idx="939">
                  <c:v>4.3574468085106375</c:v>
                </c:pt>
                <c:pt idx="940">
                  <c:v>4.3528161530286855</c:v>
                </c:pt>
                <c:pt idx="941">
                  <c:v>4.3481953290870345</c:v>
                </c:pt>
                <c:pt idx="942">
                  <c:v>4.3435843054082675</c:v>
                </c:pt>
                <c:pt idx="943">
                  <c:v>4.3389830508474345</c:v>
                </c:pt>
                <c:pt idx="944">
                  <c:v>4.3343915343915373</c:v>
                </c:pt>
                <c:pt idx="945">
                  <c:v>4.3298097251585634</c:v>
                </c:pt>
                <c:pt idx="946">
                  <c:v>4.3252375923970385</c:v>
                </c:pt>
                <c:pt idx="947">
                  <c:v>4.3206751054852317</c:v>
                </c:pt>
                <c:pt idx="948">
                  <c:v>4.3161222339304475</c:v>
                </c:pt>
                <c:pt idx="949">
                  <c:v>4.3115789473683845</c:v>
                </c:pt>
                <c:pt idx="950">
                  <c:v>4.3070452155625674</c:v>
                </c:pt>
                <c:pt idx="951">
                  <c:v>4.3025210084033612</c:v>
                </c:pt>
                <c:pt idx="952">
                  <c:v>4.2980062959076824</c:v>
                </c:pt>
                <c:pt idx="953">
                  <c:v>4.2935010482180296</c:v>
                </c:pt>
                <c:pt idx="954">
                  <c:v>4.2890052356020973</c:v>
                </c:pt>
                <c:pt idx="955">
                  <c:v>4.2845188284518745</c:v>
                </c:pt>
                <c:pt idx="956">
                  <c:v>4.2800417972832134</c:v>
                </c:pt>
                <c:pt idx="957">
                  <c:v>4.2755741127348834</c:v>
                </c:pt>
                <c:pt idx="958">
                  <c:v>4.2711157455683004</c:v>
                </c:pt>
                <c:pt idx="959">
                  <c:v>4.2666666666666684</c:v>
                </c:pt>
                <c:pt idx="960">
                  <c:v>4.2622268470343396</c:v>
                </c:pt>
                <c:pt idx="961">
                  <c:v>4.2577962577961808</c:v>
                </c:pt>
                <c:pt idx="962">
                  <c:v>4.2533748701972645</c:v>
                </c:pt>
                <c:pt idx="963">
                  <c:v>4.2489626556017024</c:v>
                </c:pt>
                <c:pt idx="964">
                  <c:v>4.2445595854922304</c:v>
                </c:pt>
                <c:pt idx="965">
                  <c:v>4.2401656314699796</c:v>
                </c:pt>
                <c:pt idx="966">
                  <c:v>4.2357807652533834</c:v>
                </c:pt>
                <c:pt idx="967">
                  <c:v>4.2314049586776861</c:v>
                </c:pt>
                <c:pt idx="968">
                  <c:v>4.2270381836945434</c:v>
                </c:pt>
                <c:pt idx="969">
                  <c:v>4.2226804123711394</c:v>
                </c:pt>
                <c:pt idx="970">
                  <c:v>4.2183316168898042</c:v>
                </c:pt>
                <c:pt idx="971">
                  <c:v>4.2139917695473263</c:v>
                </c:pt>
                <c:pt idx="972">
                  <c:v>4.2096608427544124</c:v>
                </c:pt>
                <c:pt idx="973">
                  <c:v>4.2053388090349078</c:v>
                </c:pt>
                <c:pt idx="974">
                  <c:v>4.201025641025641</c:v>
                </c:pt>
                <c:pt idx="975">
                  <c:v>4.1967213114754065</c:v>
                </c:pt>
                <c:pt idx="976">
                  <c:v>4.1924257932446434</c:v>
                </c:pt>
                <c:pt idx="977">
                  <c:v>4.1881390593046985</c:v>
                </c:pt>
                <c:pt idx="978">
                  <c:v>4.1838610827374874</c:v>
                </c:pt>
                <c:pt idx="979">
                  <c:v>4.1795918367346943</c:v>
                </c:pt>
                <c:pt idx="980">
                  <c:v>4.17533129459735</c:v>
                </c:pt>
                <c:pt idx="981">
                  <c:v>4.1710794297352338</c:v>
                </c:pt>
                <c:pt idx="982">
                  <c:v>4.1668362156663266</c:v>
                </c:pt>
                <c:pt idx="983">
                  <c:v>4.1626016260161789</c:v>
                </c:pt>
                <c:pt idx="984">
                  <c:v>4.1583756345177667</c:v>
                </c:pt>
                <c:pt idx="985">
                  <c:v>4.1541582150101375</c:v>
                </c:pt>
                <c:pt idx="986">
                  <c:v>4.1499493414387025</c:v>
                </c:pt>
                <c:pt idx="987">
                  <c:v>4.1457489878542511</c:v>
                </c:pt>
                <c:pt idx="988">
                  <c:v>4.1415571284125381</c:v>
                </c:pt>
                <c:pt idx="989">
                  <c:v>4.1373737373737374</c:v>
                </c:pt>
                <c:pt idx="990">
                  <c:v>4.1331987891019173</c:v>
                </c:pt>
                <c:pt idx="991">
                  <c:v>4.1290322580645045</c:v>
                </c:pt>
                <c:pt idx="992">
                  <c:v>4.1248741188317366</c:v>
                </c:pt>
                <c:pt idx="993">
                  <c:v>4.1207243460763472</c:v>
                </c:pt>
                <c:pt idx="994">
                  <c:v>4.1165829145728674</c:v>
                </c:pt>
                <c:pt idx="995">
                  <c:v>4.1124497991967868</c:v>
                </c:pt>
                <c:pt idx="996">
                  <c:v>4.1083249749247743</c:v>
                </c:pt>
                <c:pt idx="997">
                  <c:v>4.1042084168336714</c:v>
                </c:pt>
                <c:pt idx="998">
                  <c:v>4.1001001001001001</c:v>
                </c:pt>
                <c:pt idx="999">
                  <c:v>4.0960000000000001</c:v>
                </c:pt>
                <c:pt idx="1000">
                  <c:v>4.0919080919080919</c:v>
                </c:pt>
                <c:pt idx="1001">
                  <c:v>4.0878243512973755</c:v>
                </c:pt>
                <c:pt idx="1002">
                  <c:v>4.0837487537387833</c:v>
                </c:pt>
                <c:pt idx="1003">
                  <c:v>4.0796812749003983</c:v>
                </c:pt>
                <c:pt idx="1004">
                  <c:v>4.0756218905472634</c:v>
                </c:pt>
                <c:pt idx="1005">
                  <c:v>4.0715705765407355</c:v>
                </c:pt>
                <c:pt idx="1006">
                  <c:v>4.0675273088381285</c:v>
                </c:pt>
                <c:pt idx="1007">
                  <c:v>4.0634920634920633</c:v>
                </c:pt>
                <c:pt idx="1008">
                  <c:v>4.0594648166501486</c:v>
                </c:pt>
                <c:pt idx="1009">
                  <c:v>4.0554455445544555</c:v>
                </c:pt>
                <c:pt idx="1010">
                  <c:v>4.0514342235410465</c:v>
                </c:pt>
                <c:pt idx="1011">
                  <c:v>4.0474308300395245</c:v>
                </c:pt>
                <c:pt idx="1012">
                  <c:v>4.0434353405725565</c:v>
                </c:pt>
                <c:pt idx="1013">
                  <c:v>4.0394477317554314</c:v>
                </c:pt>
                <c:pt idx="1014">
                  <c:v>4.0354679802955724</c:v>
                </c:pt>
                <c:pt idx="1015">
                  <c:v>4.0314960629921925</c:v>
                </c:pt>
                <c:pt idx="1016">
                  <c:v>4.0275319567353485</c:v>
                </c:pt>
                <c:pt idx="1017">
                  <c:v>4.0235756385068067</c:v>
                </c:pt>
                <c:pt idx="1018">
                  <c:v>4.0196270853779117</c:v>
                </c:pt>
                <c:pt idx="1019">
                  <c:v>4.0156862745097746</c:v>
                </c:pt>
                <c:pt idx="1020">
                  <c:v>4.0117531831538908</c:v>
                </c:pt>
                <c:pt idx="1021">
                  <c:v>4.0078277886497062</c:v>
                </c:pt>
                <c:pt idx="1022">
                  <c:v>4.0039100684261655</c:v>
                </c:pt>
                <c:pt idx="1023">
                  <c:v>4</c:v>
                </c:pt>
                <c:pt idx="1024">
                  <c:v>3.9960975609756098</c:v>
                </c:pt>
                <c:pt idx="1025">
                  <c:v>3.9922027290447772</c:v>
                </c:pt>
                <c:pt idx="1026">
                  <c:v>3.9883154819863682</c:v>
                </c:pt>
                <c:pt idx="1027">
                  <c:v>3.9844357976653852</c:v>
                </c:pt>
                <c:pt idx="1028">
                  <c:v>3.9805636540330407</c:v>
                </c:pt>
                <c:pt idx="1029">
                  <c:v>3.9766990291261735</c:v>
                </c:pt>
                <c:pt idx="1030">
                  <c:v>3.9728419010669227</c:v>
                </c:pt>
                <c:pt idx="1031">
                  <c:v>3.9689922480620701</c:v>
                </c:pt>
                <c:pt idx="1032">
                  <c:v>3.965150048402748</c:v>
                </c:pt>
                <c:pt idx="1033">
                  <c:v>3.9613152804642171</c:v>
                </c:pt>
                <c:pt idx="1034">
                  <c:v>3.9574879227053152</c:v>
                </c:pt>
                <c:pt idx="1035">
                  <c:v>3.9536679536679542</c:v>
                </c:pt>
                <c:pt idx="1036">
                  <c:v>3.9498553519768564</c:v>
                </c:pt>
                <c:pt idx="1037">
                  <c:v>3.9460500963391127</c:v>
                </c:pt>
                <c:pt idx="1038">
                  <c:v>3.9422521655437364</c:v>
                </c:pt>
                <c:pt idx="1039">
                  <c:v>3.9384615384615391</c:v>
                </c:pt>
                <c:pt idx="1040">
                  <c:v>3.9346781940441296</c:v>
                </c:pt>
                <c:pt idx="1041">
                  <c:v>3.9309021113243761</c:v>
                </c:pt>
                <c:pt idx="1042">
                  <c:v>3.9271332694151799</c:v>
                </c:pt>
                <c:pt idx="1043">
                  <c:v>3.9233716475096179</c:v>
                </c:pt>
                <c:pt idx="1044">
                  <c:v>3.9196172248803829</c:v>
                </c:pt>
                <c:pt idx="1045">
                  <c:v>3.915869980879501</c:v>
                </c:pt>
                <c:pt idx="1046">
                  <c:v>3.9121298949379182</c:v>
                </c:pt>
                <c:pt idx="1047">
                  <c:v>3.9083969465648853</c:v>
                </c:pt>
                <c:pt idx="1048">
                  <c:v>3.9046711153479512</c:v>
                </c:pt>
                <c:pt idx="1049">
                  <c:v>3.9009523809523809</c:v>
                </c:pt>
                <c:pt idx="1050">
                  <c:v>3.8972407231208028</c:v>
                </c:pt>
                <c:pt idx="1051">
                  <c:v>3.8935361216730038</c:v>
                </c:pt>
                <c:pt idx="1052">
                  <c:v>3.8898385565052234</c:v>
                </c:pt>
                <c:pt idx="1053">
                  <c:v>3.8861480075901329</c:v>
                </c:pt>
                <c:pt idx="1054">
                  <c:v>3.8824644549763034</c:v>
                </c:pt>
                <c:pt idx="1055">
                  <c:v>3.8787878787878802</c:v>
                </c:pt>
                <c:pt idx="1056">
                  <c:v>3.8751182592242177</c:v>
                </c:pt>
                <c:pt idx="1057">
                  <c:v>3.8714555765595327</c:v>
                </c:pt>
                <c:pt idx="1058">
                  <c:v>3.8677998111426204</c:v>
                </c:pt>
                <c:pt idx="1059">
                  <c:v>3.8641509433962264</c:v>
                </c:pt>
                <c:pt idx="1060">
                  <c:v>3.8605089538171535</c:v>
                </c:pt>
                <c:pt idx="1061">
                  <c:v>3.8568738229755177</c:v>
                </c:pt>
                <c:pt idx="1062">
                  <c:v>3.8532455315145495</c:v>
                </c:pt>
                <c:pt idx="1063">
                  <c:v>3.8496240601503802</c:v>
                </c:pt>
                <c:pt idx="1064">
                  <c:v>3.8460093896713587</c:v>
                </c:pt>
                <c:pt idx="1065">
                  <c:v>3.8424015009380863</c:v>
                </c:pt>
                <c:pt idx="1066">
                  <c:v>3.8388003748828377</c:v>
                </c:pt>
                <c:pt idx="1067">
                  <c:v>3.8352059925093567</c:v>
                </c:pt>
                <c:pt idx="1068">
                  <c:v>3.8316183348924167</c:v>
                </c:pt>
                <c:pt idx="1069">
                  <c:v>3.8280373831775711</c:v>
                </c:pt>
                <c:pt idx="1070">
                  <c:v>3.8244631185807627</c:v>
                </c:pt>
                <c:pt idx="1071">
                  <c:v>3.8208955223880587</c:v>
                </c:pt>
                <c:pt idx="1072">
                  <c:v>3.8173345759552655</c:v>
                </c:pt>
                <c:pt idx="1073">
                  <c:v>3.8137802607076412</c:v>
                </c:pt>
                <c:pt idx="1074">
                  <c:v>3.8102325581395351</c:v>
                </c:pt>
                <c:pt idx="1075">
                  <c:v>3.8066914498141227</c:v>
                </c:pt>
                <c:pt idx="1076">
                  <c:v>3.8031569173630437</c:v>
                </c:pt>
                <c:pt idx="1077">
                  <c:v>3.7996289424860854</c:v>
                </c:pt>
                <c:pt idx="1078">
                  <c:v>3.7961075069508805</c:v>
                </c:pt>
                <c:pt idx="1079">
                  <c:v>3.7925925925926012</c:v>
                </c:pt>
                <c:pt idx="1080">
                  <c:v>3.7890841813135991</c:v>
                </c:pt>
                <c:pt idx="1081">
                  <c:v>3.7855822550831792</c:v>
                </c:pt>
                <c:pt idx="1082">
                  <c:v>3.7820867959372202</c:v>
                </c:pt>
                <c:pt idx="1083">
                  <c:v>3.7785977859778979</c:v>
                </c:pt>
                <c:pt idx="1084">
                  <c:v>3.7751152073732719</c:v>
                </c:pt>
                <c:pt idx="1085">
                  <c:v>3.7716390423572812</c:v>
                </c:pt>
                <c:pt idx="1086">
                  <c:v>3.7681692732290712</c:v>
                </c:pt>
                <c:pt idx="1087">
                  <c:v>3.7647058823529909</c:v>
                </c:pt>
                <c:pt idx="1088">
                  <c:v>3.7612488521579452</c:v>
                </c:pt>
                <c:pt idx="1089">
                  <c:v>3.7577981651376202</c:v>
                </c:pt>
                <c:pt idx="1090">
                  <c:v>3.7543538038496793</c:v>
                </c:pt>
                <c:pt idx="1091">
                  <c:v>3.7509157509157602</c:v>
                </c:pt>
                <c:pt idx="1092">
                  <c:v>3.7474839890210432</c:v>
                </c:pt>
                <c:pt idx="1093">
                  <c:v>3.7440585009140772</c:v>
                </c:pt>
                <c:pt idx="1094">
                  <c:v>3.7406392694064325</c:v>
                </c:pt>
                <c:pt idx="1095">
                  <c:v>3.7372262773722946</c:v>
                </c:pt>
                <c:pt idx="1096">
                  <c:v>3.7338195077484051</c:v>
                </c:pt>
                <c:pt idx="1097">
                  <c:v>3.7304189435336967</c:v>
                </c:pt>
                <c:pt idx="1098">
                  <c:v>3.7270245677889626</c:v>
                </c:pt>
                <c:pt idx="1099">
                  <c:v>3.7236363636364005</c:v>
                </c:pt>
                <c:pt idx="1100">
                  <c:v>3.7202543142597637</c:v>
                </c:pt>
                <c:pt idx="1101">
                  <c:v>3.716878402903768</c:v>
                </c:pt>
                <c:pt idx="1102">
                  <c:v>3.71350861287398</c:v>
                </c:pt>
                <c:pt idx="1103">
                  <c:v>3.7101449275362319</c:v>
                </c:pt>
                <c:pt idx="1104">
                  <c:v>3.7067873303167422</c:v>
                </c:pt>
                <c:pt idx="1105">
                  <c:v>3.7034358047016291</c:v>
                </c:pt>
                <c:pt idx="1106">
                  <c:v>3.7000903342366755</c:v>
                </c:pt>
                <c:pt idx="1107">
                  <c:v>3.6967509025270759</c:v>
                </c:pt>
                <c:pt idx="1108">
                  <c:v>3.6934174932371504</c:v>
                </c:pt>
                <c:pt idx="1109">
                  <c:v>3.6900900900900901</c:v>
                </c:pt>
                <c:pt idx="1110">
                  <c:v>3.6867686768676866</c:v>
                </c:pt>
                <c:pt idx="1111">
                  <c:v>3.6834532374100752</c:v>
                </c:pt>
                <c:pt idx="1112">
                  <c:v>3.6801437556154943</c:v>
                </c:pt>
                <c:pt idx="1113">
                  <c:v>3.6768402154398165</c:v>
                </c:pt>
                <c:pt idx="1114">
                  <c:v>3.6735426008968597</c:v>
                </c:pt>
                <c:pt idx="1115">
                  <c:v>3.6702508960573481</c:v>
                </c:pt>
                <c:pt idx="1116">
                  <c:v>3.6669650850492377</c:v>
                </c:pt>
                <c:pt idx="1117">
                  <c:v>3.6636851520572451</c:v>
                </c:pt>
                <c:pt idx="1118">
                  <c:v>3.6604110813226463</c:v>
                </c:pt>
                <c:pt idx="1119">
                  <c:v>3.6571428571428592</c:v>
                </c:pt>
                <c:pt idx="1120">
                  <c:v>3.6538804638715434</c:v>
                </c:pt>
                <c:pt idx="1121">
                  <c:v>3.6506238859180034</c:v>
                </c:pt>
                <c:pt idx="1122">
                  <c:v>3.6473731077471436</c:v>
                </c:pt>
                <c:pt idx="1123">
                  <c:v>3.6441281138790034</c:v>
                </c:pt>
                <c:pt idx="1124">
                  <c:v>3.6408888888888877</c:v>
                </c:pt>
                <c:pt idx="1125">
                  <c:v>3.6376554174067377</c:v>
                </c:pt>
                <c:pt idx="1126">
                  <c:v>3.6344276841171248</c:v>
                </c:pt>
                <c:pt idx="1127">
                  <c:v>3.6312056737588092</c:v>
                </c:pt>
                <c:pt idx="1128">
                  <c:v>3.6279893711248894</c:v>
                </c:pt>
                <c:pt idx="1129">
                  <c:v>3.6247787610619895</c:v>
                </c:pt>
                <c:pt idx="1130">
                  <c:v>3.6215738284704146</c:v>
                </c:pt>
                <c:pt idx="1131">
                  <c:v>3.6183745583038882</c:v>
                </c:pt>
                <c:pt idx="1132">
                  <c:v>3.6151809355692777</c:v>
                </c:pt>
                <c:pt idx="1133">
                  <c:v>3.6119929453262785</c:v>
                </c:pt>
                <c:pt idx="1134">
                  <c:v>3.608810572687255</c:v>
                </c:pt>
                <c:pt idx="1135">
                  <c:v>3.6056338028169419</c:v>
                </c:pt>
                <c:pt idx="1136">
                  <c:v>3.6024626209322768</c:v>
                </c:pt>
                <c:pt idx="1137">
                  <c:v>3.5992970123022845</c:v>
                </c:pt>
                <c:pt idx="1138">
                  <c:v>3.5961369622475856</c:v>
                </c:pt>
                <c:pt idx="1139">
                  <c:v>3.5929824561403509</c:v>
                </c:pt>
                <c:pt idx="1140">
                  <c:v>3.5898334794040307</c:v>
                </c:pt>
                <c:pt idx="1141">
                  <c:v>3.5866900175131349</c:v>
                </c:pt>
                <c:pt idx="1142">
                  <c:v>3.583552055993001</c:v>
                </c:pt>
                <c:pt idx="1143">
                  <c:v>3.5804195804195804</c:v>
                </c:pt>
                <c:pt idx="1144">
                  <c:v>3.5772925764192141</c:v>
                </c:pt>
                <c:pt idx="1145">
                  <c:v>3.5741710296684119</c:v>
                </c:pt>
                <c:pt idx="1146">
                  <c:v>3.5710549258936024</c:v>
                </c:pt>
                <c:pt idx="1147">
                  <c:v>3.5679442508711197</c:v>
                </c:pt>
                <c:pt idx="1148">
                  <c:v>3.5648389904264581</c:v>
                </c:pt>
                <c:pt idx="1149">
                  <c:v>3.5617391304347827</c:v>
                </c:pt>
                <c:pt idx="1150">
                  <c:v>3.5586446568201562</c:v>
                </c:pt>
                <c:pt idx="1151">
                  <c:v>3.5555555555555554</c:v>
                </c:pt>
                <c:pt idx="1152">
                  <c:v>3.5524718126626191</c:v>
                </c:pt>
                <c:pt idx="1153">
                  <c:v>3.5493934142114392</c:v>
                </c:pt>
                <c:pt idx="1154">
                  <c:v>3.5463203463203836</c:v>
                </c:pt>
                <c:pt idx="1155">
                  <c:v>3.5432525951557077</c:v>
                </c:pt>
                <c:pt idx="1156">
                  <c:v>3.5401901469317556</c:v>
                </c:pt>
                <c:pt idx="1157">
                  <c:v>3.5371329879101898</c:v>
                </c:pt>
                <c:pt idx="1158">
                  <c:v>3.5340811044003453</c:v>
                </c:pt>
                <c:pt idx="1159">
                  <c:v>3.5310344827586198</c:v>
                </c:pt>
                <c:pt idx="1160">
                  <c:v>3.5279931093884582</c:v>
                </c:pt>
                <c:pt idx="1161">
                  <c:v>3.5249569707401034</c:v>
                </c:pt>
                <c:pt idx="1162">
                  <c:v>3.5219260533104042</c:v>
                </c:pt>
                <c:pt idx="1163">
                  <c:v>3.5189003436426116</c:v>
                </c:pt>
                <c:pt idx="1164">
                  <c:v>3.5158798283261787</c:v>
                </c:pt>
                <c:pt idx="1165">
                  <c:v>3.5128644939965299</c:v>
                </c:pt>
                <c:pt idx="1166">
                  <c:v>3.5098543273350473</c:v>
                </c:pt>
                <c:pt idx="1167">
                  <c:v>3.506849315068453</c:v>
                </c:pt>
                <c:pt idx="1168">
                  <c:v>3.5038494439691967</c:v>
                </c:pt>
                <c:pt idx="1169">
                  <c:v>3.5008547008547009</c:v>
                </c:pt>
                <c:pt idx="1170">
                  <c:v>3.4978650725875342</c:v>
                </c:pt>
                <c:pt idx="1171">
                  <c:v>3.4948805460750854</c:v>
                </c:pt>
                <c:pt idx="1172">
                  <c:v>3.4919011082693951</c:v>
                </c:pt>
                <c:pt idx="1173">
                  <c:v>3.4889267461670106</c:v>
                </c:pt>
                <c:pt idx="1174">
                  <c:v>3.4859574468085106</c:v>
                </c:pt>
                <c:pt idx="1175">
                  <c:v>3.4829931972789114</c:v>
                </c:pt>
                <c:pt idx="1176">
                  <c:v>3.480033984706882</c:v>
                </c:pt>
                <c:pt idx="1177">
                  <c:v>3.4770797962648547</c:v>
                </c:pt>
                <c:pt idx="1178">
                  <c:v>3.4741306191687777</c:v>
                </c:pt>
                <c:pt idx="1179">
                  <c:v>3.4711864406779682</c:v>
                </c:pt>
                <c:pt idx="1180">
                  <c:v>3.4682472480948352</c:v>
                </c:pt>
                <c:pt idx="1181">
                  <c:v>3.4653130287648053</c:v>
                </c:pt>
                <c:pt idx="1182">
                  <c:v>3.4623837700760802</c:v>
                </c:pt>
                <c:pt idx="1183">
                  <c:v>3.4594594594594201</c:v>
                </c:pt>
                <c:pt idx="1184">
                  <c:v>3.4565400843881382</c:v>
                </c:pt>
                <c:pt idx="1185">
                  <c:v>3.4536256323777397</c:v>
                </c:pt>
                <c:pt idx="1186">
                  <c:v>3.450716090985678</c:v>
                </c:pt>
                <c:pt idx="1187">
                  <c:v>3.4478114478114854</c:v>
                </c:pt>
                <c:pt idx="1188">
                  <c:v>3.4449116904962152</c:v>
                </c:pt>
                <c:pt idx="1189">
                  <c:v>3.4420168067226893</c:v>
                </c:pt>
                <c:pt idx="1190">
                  <c:v>3.4391267842149453</c:v>
                </c:pt>
                <c:pt idx="1191">
                  <c:v>3.4362416107381981</c:v>
                </c:pt>
                <c:pt idx="1192">
                  <c:v>3.4333612740989112</c:v>
                </c:pt>
                <c:pt idx="1193">
                  <c:v>3.4304857621440541</c:v>
                </c:pt>
                <c:pt idx="1194">
                  <c:v>3.4276150627615092</c:v>
                </c:pt>
                <c:pt idx="1195">
                  <c:v>3.4247491638795977</c:v>
                </c:pt>
                <c:pt idx="1196">
                  <c:v>3.4218880534669998</c:v>
                </c:pt>
                <c:pt idx="1197">
                  <c:v>3.4190317195325552</c:v>
                </c:pt>
                <c:pt idx="1198">
                  <c:v>3.4161801501251037</c:v>
                </c:pt>
                <c:pt idx="1199">
                  <c:v>3.4133333333333336</c:v>
                </c:pt>
                <c:pt idx="1200">
                  <c:v>3.4104912572856012</c:v>
                </c:pt>
                <c:pt idx="1201">
                  <c:v>3.4076539101497367</c:v>
                </c:pt>
                <c:pt idx="1202">
                  <c:v>3.4048212801330009</c:v>
                </c:pt>
                <c:pt idx="1203">
                  <c:v>3.4019933554817281</c:v>
                </c:pt>
                <c:pt idx="1204">
                  <c:v>3.3991701244813277</c:v>
                </c:pt>
                <c:pt idx="1205">
                  <c:v>3.3963515754560532</c:v>
                </c:pt>
                <c:pt idx="1206">
                  <c:v>3.3935376967688478</c:v>
                </c:pt>
                <c:pt idx="1207">
                  <c:v>3.3907284768211921</c:v>
                </c:pt>
                <c:pt idx="1208">
                  <c:v>3.3879239040529412</c:v>
                </c:pt>
                <c:pt idx="1209">
                  <c:v>3.3851239669421491</c:v>
                </c:pt>
                <c:pt idx="1210">
                  <c:v>3.3823286540049544</c:v>
                </c:pt>
                <c:pt idx="1211">
                  <c:v>3.3795379537953796</c:v>
                </c:pt>
                <c:pt idx="1212">
                  <c:v>3.3767518549051938</c:v>
                </c:pt>
                <c:pt idx="1213">
                  <c:v>3.3739703459637562</c:v>
                </c:pt>
                <c:pt idx="1214">
                  <c:v>3.3711934156378587</c:v>
                </c:pt>
                <c:pt idx="1215">
                  <c:v>3.3684210526316138</c:v>
                </c:pt>
                <c:pt idx="1216">
                  <c:v>3.3656532456861132</c:v>
                </c:pt>
                <c:pt idx="1217">
                  <c:v>3.362889983579596</c:v>
                </c:pt>
                <c:pt idx="1218">
                  <c:v>3.3601312551272069</c:v>
                </c:pt>
                <c:pt idx="1219">
                  <c:v>3.3573770491803292</c:v>
                </c:pt>
                <c:pt idx="1220">
                  <c:v>3.3546273546273602</c:v>
                </c:pt>
                <c:pt idx="1221">
                  <c:v>3.3518821603927682</c:v>
                </c:pt>
                <c:pt idx="1222">
                  <c:v>3.349141455437449</c:v>
                </c:pt>
                <c:pt idx="1223">
                  <c:v>3.3464052287581567</c:v>
                </c:pt>
                <c:pt idx="1224">
                  <c:v>3.3436734693877548</c:v>
                </c:pt>
                <c:pt idx="1225">
                  <c:v>3.3409461663947777</c:v>
                </c:pt>
                <c:pt idx="1226">
                  <c:v>3.3382233088834554</c:v>
                </c:pt>
                <c:pt idx="1227">
                  <c:v>3.3355048859934837</c:v>
                </c:pt>
                <c:pt idx="1228">
                  <c:v>3.3327908868999185</c:v>
                </c:pt>
                <c:pt idx="1229">
                  <c:v>3.3300813008130077</c:v>
                </c:pt>
                <c:pt idx="1230">
                  <c:v>3.3273761169780665</c:v>
                </c:pt>
                <c:pt idx="1231">
                  <c:v>3.3246753246753227</c:v>
                </c:pt>
                <c:pt idx="1232">
                  <c:v>3.321978913219735</c:v>
                </c:pt>
                <c:pt idx="1233">
                  <c:v>3.3192868719610997</c:v>
                </c:pt>
                <c:pt idx="1234">
                  <c:v>3.3165991902833967</c:v>
                </c:pt>
                <c:pt idx="1235">
                  <c:v>3.3139158576051782</c:v>
                </c:pt>
                <c:pt idx="1236">
                  <c:v>3.3112368633791367</c:v>
                </c:pt>
                <c:pt idx="1237">
                  <c:v>3.3085621970920838</c:v>
                </c:pt>
                <c:pt idx="1238">
                  <c:v>3.3058918482647295</c:v>
                </c:pt>
                <c:pt idx="1239">
                  <c:v>3.3032258064516142</c:v>
                </c:pt>
                <c:pt idx="1240">
                  <c:v>3.3005640612409612</c:v>
                </c:pt>
                <c:pt idx="1241">
                  <c:v>3.2979066022544292</c:v>
                </c:pt>
                <c:pt idx="1242">
                  <c:v>3.2952534191472167</c:v>
                </c:pt>
                <c:pt idx="1243">
                  <c:v>3.2926045016077192</c:v>
                </c:pt>
                <c:pt idx="1244">
                  <c:v>3.2899598393574299</c:v>
                </c:pt>
                <c:pt idx="1245">
                  <c:v>3.2873194221508832</c:v>
                </c:pt>
                <c:pt idx="1246">
                  <c:v>3.2846832397754611</c:v>
                </c:pt>
                <c:pt idx="1247">
                  <c:v>3.2820512820512819</c:v>
                </c:pt>
                <c:pt idx="1248">
                  <c:v>3.2794235388310646</c:v>
                </c:pt>
                <c:pt idx="1249">
                  <c:v>3.2767999999999997</c:v>
                </c:pt>
                <c:pt idx="1250">
                  <c:v>3.2741806554756212</c:v>
                </c:pt>
                <c:pt idx="1251">
                  <c:v>3.2715654952076667</c:v>
                </c:pt>
                <c:pt idx="1252">
                  <c:v>3.2689545091780006</c:v>
                </c:pt>
                <c:pt idx="1253">
                  <c:v>3.2663476874003212</c:v>
                </c:pt>
                <c:pt idx="1254">
                  <c:v>3.2637450199203202</c:v>
                </c:pt>
                <c:pt idx="1255">
                  <c:v>3.2611464968152868</c:v>
                </c:pt>
                <c:pt idx="1256">
                  <c:v>3.2585521081941131</c:v>
                </c:pt>
                <c:pt idx="1257">
                  <c:v>3.2559618441971412</c:v>
                </c:pt>
                <c:pt idx="1258">
                  <c:v>3.2533756949960284</c:v>
                </c:pt>
                <c:pt idx="1259">
                  <c:v>3.2507936507936512</c:v>
                </c:pt>
                <c:pt idx="1260">
                  <c:v>3.2482157018239612</c:v>
                </c:pt>
                <c:pt idx="1261">
                  <c:v>3.2456418383518226</c:v>
                </c:pt>
                <c:pt idx="1262">
                  <c:v>3.2430720506730006</c:v>
                </c:pt>
                <c:pt idx="1263">
                  <c:v>3.240506329113924</c:v>
                </c:pt>
                <c:pt idx="1264">
                  <c:v>3.2379446640316205</c:v>
                </c:pt>
                <c:pt idx="1265">
                  <c:v>3.2353870458135892</c:v>
                </c:pt>
                <c:pt idx="1266">
                  <c:v>3.2328334648776638</c:v>
                </c:pt>
                <c:pt idx="1267">
                  <c:v>3.2302839116719242</c:v>
                </c:pt>
                <c:pt idx="1268">
                  <c:v>3.2277383766745813</c:v>
                </c:pt>
                <c:pt idx="1269">
                  <c:v>3.2251968503937012</c:v>
                </c:pt>
                <c:pt idx="1270">
                  <c:v>3.2226593233674268</c:v>
                </c:pt>
                <c:pt idx="1271">
                  <c:v>3.2201257861635524</c:v>
                </c:pt>
                <c:pt idx="1272">
                  <c:v>3.2175962293794202</c:v>
                </c:pt>
                <c:pt idx="1273">
                  <c:v>3.2150706436420742</c:v>
                </c:pt>
                <c:pt idx="1274">
                  <c:v>3.2125490196078377</c:v>
                </c:pt>
                <c:pt idx="1275">
                  <c:v>3.2100313479624507</c:v>
                </c:pt>
                <c:pt idx="1276">
                  <c:v>3.207517619420547</c:v>
                </c:pt>
                <c:pt idx="1277">
                  <c:v>3.2050078247261351</c:v>
                </c:pt>
                <c:pt idx="1278">
                  <c:v>3.2025019546520812</c:v>
                </c:pt>
                <c:pt idx="1279">
                  <c:v>3.2</c:v>
                </c:pt>
                <c:pt idx="1280">
                  <c:v>3.197501951600366</c:v>
                </c:pt>
                <c:pt idx="1281">
                  <c:v>3.1950078003120201</c:v>
                </c:pt>
                <c:pt idx="1282">
                  <c:v>3.1925175370226042</c:v>
                </c:pt>
                <c:pt idx="1283">
                  <c:v>3.1900311526480012</c:v>
                </c:pt>
                <c:pt idx="1284">
                  <c:v>3.1875486381322959</c:v>
                </c:pt>
                <c:pt idx="1285">
                  <c:v>3.1850699844479005</c:v>
                </c:pt>
                <c:pt idx="1286">
                  <c:v>3.1825951825951826</c:v>
                </c:pt>
                <c:pt idx="1287">
                  <c:v>3.180124223602538</c:v>
                </c:pt>
                <c:pt idx="1288">
                  <c:v>3.1776570985259891</c:v>
                </c:pt>
                <c:pt idx="1289">
                  <c:v>3.1751937984496212</c:v>
                </c:pt>
                <c:pt idx="1290">
                  <c:v>3.1727343144848947</c:v>
                </c:pt>
                <c:pt idx="1291">
                  <c:v>3.1702786377708967</c:v>
                </c:pt>
                <c:pt idx="1292">
                  <c:v>3.1678267594741012</c:v>
                </c:pt>
                <c:pt idx="1293">
                  <c:v>3.1653786707882534</c:v>
                </c:pt>
                <c:pt idx="1294">
                  <c:v>3.1629343629344167</c:v>
                </c:pt>
                <c:pt idx="1295">
                  <c:v>3.1604938271605012</c:v>
                </c:pt>
                <c:pt idx="1296">
                  <c:v>3.1580570547417115</c:v>
                </c:pt>
                <c:pt idx="1297">
                  <c:v>3.1556240369799693</c:v>
                </c:pt>
                <c:pt idx="1298">
                  <c:v>3.1531947652040495</c:v>
                </c:pt>
                <c:pt idx="1299">
                  <c:v>3.1507692307692308</c:v>
                </c:pt>
                <c:pt idx="1300">
                  <c:v>3.148347425057648</c:v>
                </c:pt>
                <c:pt idx="1301">
                  <c:v>3.1459293394777266</c:v>
                </c:pt>
                <c:pt idx="1302">
                  <c:v>3.1435149654643575</c:v>
                </c:pt>
                <c:pt idx="1303">
                  <c:v>3.1411042944785281</c:v>
                </c:pt>
                <c:pt idx="1304">
                  <c:v>3.1386973180076652</c:v>
                </c:pt>
                <c:pt idx="1305">
                  <c:v>3.1362940275650844</c:v>
                </c:pt>
                <c:pt idx="1306">
                  <c:v>3.13389441469013</c:v>
                </c:pt>
                <c:pt idx="1307">
                  <c:v>3.1314984709480123</c:v>
                </c:pt>
                <c:pt idx="1308">
                  <c:v>3.1291061879297182</c:v>
                </c:pt>
                <c:pt idx="1309">
                  <c:v>3.1267175572519652</c:v>
                </c:pt>
                <c:pt idx="1310">
                  <c:v>3.1243325705568292</c:v>
                </c:pt>
                <c:pt idx="1311">
                  <c:v>3.1219512195121952</c:v>
                </c:pt>
                <c:pt idx="1312">
                  <c:v>3.1195734958111188</c:v>
                </c:pt>
                <c:pt idx="1313">
                  <c:v>3.1171993911720248</c:v>
                </c:pt>
                <c:pt idx="1314">
                  <c:v>3.1148288973384028</c:v>
                </c:pt>
                <c:pt idx="1315">
                  <c:v>3.1124620060790167</c:v>
                </c:pt>
                <c:pt idx="1316">
                  <c:v>3.1100987091875476</c:v>
                </c:pt>
                <c:pt idx="1317">
                  <c:v>3.1077389984825863</c:v>
                </c:pt>
                <c:pt idx="1318">
                  <c:v>3.1053828658074671</c:v>
                </c:pt>
                <c:pt idx="1319">
                  <c:v>3.1030303030303052</c:v>
                </c:pt>
                <c:pt idx="1320">
                  <c:v>3.1006813020439092</c:v>
                </c:pt>
                <c:pt idx="1321">
                  <c:v>3.0983358547655082</c:v>
                </c:pt>
                <c:pt idx="1322">
                  <c:v>3.0959939531368104</c:v>
                </c:pt>
                <c:pt idx="1323">
                  <c:v>3.0936555891238213</c:v>
                </c:pt>
                <c:pt idx="1324">
                  <c:v>3.0913207547170169</c:v>
                </c:pt>
                <c:pt idx="1325">
                  <c:v>3.0889894419306212</c:v>
                </c:pt>
                <c:pt idx="1326">
                  <c:v>3.0866616428033202</c:v>
                </c:pt>
                <c:pt idx="1327">
                  <c:v>3.0843373493976447</c:v>
                </c:pt>
                <c:pt idx="1328">
                  <c:v>3.0820165537998467</c:v>
                </c:pt>
                <c:pt idx="1329">
                  <c:v>3.0796992481203369</c:v>
                </c:pt>
                <c:pt idx="1330">
                  <c:v>3.0773854244928627</c:v>
                </c:pt>
                <c:pt idx="1331">
                  <c:v>3.0750750750750737</c:v>
                </c:pt>
                <c:pt idx="1332">
                  <c:v>3.0727681920479988</c:v>
                </c:pt>
                <c:pt idx="1333">
                  <c:v>3.0704647676162002</c:v>
                </c:pt>
                <c:pt idx="1334">
                  <c:v>3.0681647940075281</c:v>
                </c:pt>
                <c:pt idx="1335">
                  <c:v>3.0658682634730527</c:v>
                </c:pt>
                <c:pt idx="1336">
                  <c:v>3.0635751682872212</c:v>
                </c:pt>
                <c:pt idx="1337">
                  <c:v>3.0612855007473851</c:v>
                </c:pt>
                <c:pt idx="1338">
                  <c:v>3.0589992531740111</c:v>
                </c:pt>
                <c:pt idx="1339">
                  <c:v>3.0567164179104478</c:v>
                </c:pt>
                <c:pt idx="1340">
                  <c:v>3.0544369873228931</c:v>
                </c:pt>
                <c:pt idx="1341">
                  <c:v>3.0521609538002967</c:v>
                </c:pt>
                <c:pt idx="1342">
                  <c:v>3.0498883097542495</c:v>
                </c:pt>
                <c:pt idx="1343">
                  <c:v>3.0476190476190492</c:v>
                </c:pt>
                <c:pt idx="1344">
                  <c:v>3.0453531598513011</c:v>
                </c:pt>
                <c:pt idx="1345">
                  <c:v>3.0430906389301642</c:v>
                </c:pt>
                <c:pt idx="1346">
                  <c:v>3.0408314773571012</c:v>
                </c:pt>
                <c:pt idx="1347">
                  <c:v>3.0385756676557865</c:v>
                </c:pt>
                <c:pt idx="1348">
                  <c:v>3.0363232023721292</c:v>
                </c:pt>
                <c:pt idx="1349">
                  <c:v>3.0340740740740739</c:v>
                </c:pt>
                <c:pt idx="1350">
                  <c:v>3.0318282753515913</c:v>
                </c:pt>
                <c:pt idx="1351">
                  <c:v>3.0295857988166008</c:v>
                </c:pt>
                <c:pt idx="1352">
                  <c:v>3.0273466371027351</c:v>
                </c:pt>
                <c:pt idx="1353">
                  <c:v>3.0251107828656214</c:v>
                </c:pt>
                <c:pt idx="1354">
                  <c:v>3.0228782287822877</c:v>
                </c:pt>
                <c:pt idx="1355">
                  <c:v>3.0206489675516224</c:v>
                </c:pt>
                <c:pt idx="1356">
                  <c:v>3.0184229918938441</c:v>
                </c:pt>
                <c:pt idx="1357">
                  <c:v>3.0162002945507771</c:v>
                </c:pt>
                <c:pt idx="1358">
                  <c:v>3.0139808682855409</c:v>
                </c:pt>
                <c:pt idx="1359">
                  <c:v>3.0117647058823893</c:v>
                </c:pt>
                <c:pt idx="1360">
                  <c:v>3.0095518001469612</c:v>
                </c:pt>
                <c:pt idx="1361">
                  <c:v>3.0073421439060204</c:v>
                </c:pt>
                <c:pt idx="1362">
                  <c:v>3.005135730007372</c:v>
                </c:pt>
                <c:pt idx="1363">
                  <c:v>3.0029325513196481</c:v>
                </c:pt>
                <c:pt idx="1364">
                  <c:v>3.0007326007326012</c:v>
                </c:pt>
                <c:pt idx="1365">
                  <c:v>2.9985358711566619</c:v>
                </c:pt>
                <c:pt idx="1366">
                  <c:v>2.9963423555230122</c:v>
                </c:pt>
                <c:pt idx="1367">
                  <c:v>2.9941520467836247</c:v>
                </c:pt>
                <c:pt idx="1368">
                  <c:v>2.9919649379108777</c:v>
                </c:pt>
                <c:pt idx="1369">
                  <c:v>2.9897810218978202</c:v>
                </c:pt>
                <c:pt idx="1370">
                  <c:v>2.987600291757841</c:v>
                </c:pt>
                <c:pt idx="1371">
                  <c:v>2.9854227405247813</c:v>
                </c:pt>
                <c:pt idx="1372">
                  <c:v>2.9832483612527314</c:v>
                </c:pt>
                <c:pt idx="1373">
                  <c:v>2.9810771470160202</c:v>
                </c:pt>
                <c:pt idx="1374">
                  <c:v>2.9789090909090907</c:v>
                </c:pt>
                <c:pt idx="1375">
                  <c:v>2.9767441860465107</c:v>
                </c:pt>
                <c:pt idx="1376">
                  <c:v>2.9745824255628177</c:v>
                </c:pt>
                <c:pt idx="1377">
                  <c:v>2.9724238026124818</c:v>
                </c:pt>
                <c:pt idx="1378">
                  <c:v>2.9702683103697893</c:v>
                </c:pt>
                <c:pt idx="1379">
                  <c:v>2.9681159420289855</c:v>
                </c:pt>
                <c:pt idx="1380">
                  <c:v>2.9659666908037567</c:v>
                </c:pt>
                <c:pt idx="1381">
                  <c:v>2.963820549927672</c:v>
                </c:pt>
                <c:pt idx="1382">
                  <c:v>2.9616775126536514</c:v>
                </c:pt>
                <c:pt idx="1383">
                  <c:v>2.9595375722543693</c:v>
                </c:pt>
                <c:pt idx="1384">
                  <c:v>2.9574007220216605</c:v>
                </c:pt>
                <c:pt idx="1385">
                  <c:v>2.9552669552669553</c:v>
                </c:pt>
                <c:pt idx="1386">
                  <c:v>2.9531362653208402</c:v>
                </c:pt>
                <c:pt idx="1387">
                  <c:v>2.9510086455331059</c:v>
                </c:pt>
                <c:pt idx="1388">
                  <c:v>2.9488840892728581</c:v>
                </c:pt>
                <c:pt idx="1389">
                  <c:v>2.9467625899280567</c:v>
                </c:pt>
                <c:pt idx="1390">
                  <c:v>2.9446441409058233</c:v>
                </c:pt>
                <c:pt idx="1391">
                  <c:v>2.9425287356321839</c:v>
                </c:pt>
                <c:pt idx="1392">
                  <c:v>2.9404163675520492</c:v>
                </c:pt>
                <c:pt idx="1393">
                  <c:v>2.9383070301291228</c:v>
                </c:pt>
                <c:pt idx="1394">
                  <c:v>2.9362007168458777</c:v>
                </c:pt>
                <c:pt idx="1395">
                  <c:v>2.9340974212034383</c:v>
                </c:pt>
                <c:pt idx="1396">
                  <c:v>2.931997136721546</c:v>
                </c:pt>
                <c:pt idx="1397">
                  <c:v>2.9298998569384835</c:v>
                </c:pt>
                <c:pt idx="1398">
                  <c:v>2.9278055754110079</c:v>
                </c:pt>
                <c:pt idx="1399">
                  <c:v>2.9257142857142857</c:v>
                </c:pt>
                <c:pt idx="1400">
                  <c:v>2.9236259814418273</c:v>
                </c:pt>
                <c:pt idx="1401">
                  <c:v>2.9215406562054209</c:v>
                </c:pt>
                <c:pt idx="1402">
                  <c:v>2.9194583036350119</c:v>
                </c:pt>
                <c:pt idx="1403">
                  <c:v>2.9173789173789175</c:v>
                </c:pt>
                <c:pt idx="1404">
                  <c:v>2.9153024911031564</c:v>
                </c:pt>
                <c:pt idx="1405">
                  <c:v>2.9132290184921792</c:v>
                </c:pt>
                <c:pt idx="1406">
                  <c:v>2.9111584932479868</c:v>
                </c:pt>
                <c:pt idx="1407">
                  <c:v>2.9090909090909087</c:v>
                </c:pt>
                <c:pt idx="1408">
                  <c:v>2.9070262597586942</c:v>
                </c:pt>
                <c:pt idx="1409">
                  <c:v>2.9049645390070942</c:v>
                </c:pt>
                <c:pt idx="1410">
                  <c:v>2.9029057406094982</c:v>
                </c:pt>
                <c:pt idx="1411">
                  <c:v>2.9008498583569406</c:v>
                </c:pt>
                <c:pt idx="1412">
                  <c:v>2.8987968860580331</c:v>
                </c:pt>
                <c:pt idx="1413">
                  <c:v>2.8967468175388529</c:v>
                </c:pt>
                <c:pt idx="1414">
                  <c:v>2.8946996466431067</c:v>
                </c:pt>
                <c:pt idx="1415">
                  <c:v>2.8926553672316127</c:v>
                </c:pt>
                <c:pt idx="1416">
                  <c:v>2.8906139731827767</c:v>
                </c:pt>
                <c:pt idx="1417">
                  <c:v>2.8885754583921015</c:v>
                </c:pt>
                <c:pt idx="1418">
                  <c:v>2.8865398167723852</c:v>
                </c:pt>
                <c:pt idx="1419">
                  <c:v>2.8845070422535506</c:v>
                </c:pt>
                <c:pt idx="1420">
                  <c:v>2.8824771287825475</c:v>
                </c:pt>
                <c:pt idx="1421">
                  <c:v>2.8804500703234877</c:v>
                </c:pt>
                <c:pt idx="1422">
                  <c:v>2.8784258608573436</c:v>
                </c:pt>
                <c:pt idx="1423">
                  <c:v>2.8764044943819909</c:v>
                </c:pt>
                <c:pt idx="1424">
                  <c:v>2.8743859649122787</c:v>
                </c:pt>
                <c:pt idx="1425">
                  <c:v>2.8723702664796633</c:v>
                </c:pt>
                <c:pt idx="1426">
                  <c:v>2.8703573931324438</c:v>
                </c:pt>
                <c:pt idx="1427">
                  <c:v>2.8683473389355751</c:v>
                </c:pt>
                <c:pt idx="1428">
                  <c:v>2.8663400979706077</c:v>
                </c:pt>
                <c:pt idx="1429">
                  <c:v>2.8643356643356643</c:v>
                </c:pt>
                <c:pt idx="1430">
                  <c:v>2.8623340321453612</c:v>
                </c:pt>
                <c:pt idx="1431">
                  <c:v>2.8603351955307263</c:v>
                </c:pt>
                <c:pt idx="1432">
                  <c:v>2.8583391486392182</c:v>
                </c:pt>
                <c:pt idx="1433">
                  <c:v>2.8563458856345489</c:v>
                </c:pt>
                <c:pt idx="1434">
                  <c:v>2.8543554006968241</c:v>
                </c:pt>
                <c:pt idx="1435">
                  <c:v>2.8523676880222837</c:v>
                </c:pt>
                <c:pt idx="1436">
                  <c:v>2.850382741823243</c:v>
                </c:pt>
                <c:pt idx="1437">
                  <c:v>2.8484005563282335</c:v>
                </c:pt>
                <c:pt idx="1438">
                  <c:v>2.8464211257817928</c:v>
                </c:pt>
                <c:pt idx="1439">
                  <c:v>2.8444444444444437</c:v>
                </c:pt>
                <c:pt idx="1440">
                  <c:v>2.8424705065926439</c:v>
                </c:pt>
                <c:pt idx="1441">
                  <c:v>2.8404993065187227</c:v>
                </c:pt>
                <c:pt idx="1442">
                  <c:v>2.8385308385308385</c:v>
                </c:pt>
                <c:pt idx="1443">
                  <c:v>2.8365650969529077</c:v>
                </c:pt>
                <c:pt idx="1444">
                  <c:v>2.8346020761245567</c:v>
                </c:pt>
                <c:pt idx="1445">
                  <c:v>2.8326417704011067</c:v>
                </c:pt>
                <c:pt idx="1446">
                  <c:v>2.8306841741534177</c:v>
                </c:pt>
                <c:pt idx="1447">
                  <c:v>2.8287292817679957</c:v>
                </c:pt>
                <c:pt idx="1448">
                  <c:v>2.8267770876466551</c:v>
                </c:pt>
                <c:pt idx="1449">
                  <c:v>2.8248275862068972</c:v>
                </c:pt>
                <c:pt idx="1450">
                  <c:v>2.822880771881461</c:v>
                </c:pt>
                <c:pt idx="1451">
                  <c:v>2.8209366391184574</c:v>
                </c:pt>
                <c:pt idx="1452">
                  <c:v>2.8189951823812787</c:v>
                </c:pt>
                <c:pt idx="1453">
                  <c:v>2.8170563961485242</c:v>
                </c:pt>
                <c:pt idx="1454">
                  <c:v>2.8151202749140887</c:v>
                </c:pt>
                <c:pt idx="1455">
                  <c:v>2.8131868131868134</c:v>
                </c:pt>
                <c:pt idx="1456">
                  <c:v>2.8112560054906943</c:v>
                </c:pt>
                <c:pt idx="1457">
                  <c:v>2.8093278463648832</c:v>
                </c:pt>
                <c:pt idx="1458">
                  <c:v>2.8074023303632232</c:v>
                </c:pt>
                <c:pt idx="1459">
                  <c:v>2.8054794520547937</c:v>
                </c:pt>
                <c:pt idx="1460">
                  <c:v>2.8035592060232717</c:v>
                </c:pt>
                <c:pt idx="1461">
                  <c:v>2.801641586867305</c:v>
                </c:pt>
                <c:pt idx="1462">
                  <c:v>2.7997265892002736</c:v>
                </c:pt>
                <c:pt idx="1463">
                  <c:v>2.7978142076502812</c:v>
                </c:pt>
                <c:pt idx="1464">
                  <c:v>2.7959044368600683</c:v>
                </c:pt>
                <c:pt idx="1465">
                  <c:v>2.7939972714871053</c:v>
                </c:pt>
                <c:pt idx="1466">
                  <c:v>2.7920927062031358</c:v>
                </c:pt>
                <c:pt idx="1467">
                  <c:v>2.7901907356948232</c:v>
                </c:pt>
                <c:pt idx="1468">
                  <c:v>2.7882913546630412</c:v>
                </c:pt>
                <c:pt idx="1469">
                  <c:v>2.7863945578231699</c:v>
                </c:pt>
                <c:pt idx="1470">
                  <c:v>2.7845003399048265</c:v>
                </c:pt>
                <c:pt idx="1471">
                  <c:v>2.7826086956521738</c:v>
                </c:pt>
                <c:pt idx="1472">
                  <c:v>2.7807196198234894</c:v>
                </c:pt>
                <c:pt idx="1473">
                  <c:v>2.7788331071913412</c:v>
                </c:pt>
                <c:pt idx="1474">
                  <c:v>2.7769491525423802</c:v>
                </c:pt>
                <c:pt idx="1475">
                  <c:v>2.775067750677545</c:v>
                </c:pt>
                <c:pt idx="1476">
                  <c:v>2.7731888964116451</c:v>
                </c:pt>
                <c:pt idx="1477">
                  <c:v>2.7713125845737467</c:v>
                </c:pt>
                <c:pt idx="1478">
                  <c:v>2.7694388100067613</c:v>
                </c:pt>
                <c:pt idx="1479">
                  <c:v>2.7675675675676374</c:v>
                </c:pt>
                <c:pt idx="1480">
                  <c:v>2.7656988521269801</c:v>
                </c:pt>
                <c:pt idx="1481">
                  <c:v>2.7638326585695387</c:v>
                </c:pt>
                <c:pt idx="1482">
                  <c:v>2.7619689817936597</c:v>
                </c:pt>
                <c:pt idx="1483">
                  <c:v>2.7601078167116406</c:v>
                </c:pt>
                <c:pt idx="1484">
                  <c:v>2.7582491582491584</c:v>
                </c:pt>
                <c:pt idx="1485">
                  <c:v>2.756393001345895</c:v>
                </c:pt>
                <c:pt idx="1486">
                  <c:v>2.7545393409549832</c:v>
                </c:pt>
                <c:pt idx="1487">
                  <c:v>2.7526881720429999</c:v>
                </c:pt>
                <c:pt idx="1488">
                  <c:v>2.7508394895903288</c:v>
                </c:pt>
                <c:pt idx="1489">
                  <c:v>2.7489932885906581</c:v>
                </c:pt>
                <c:pt idx="1490">
                  <c:v>2.7471495640510062</c:v>
                </c:pt>
                <c:pt idx="1491">
                  <c:v>2.7453083109919612</c:v>
                </c:pt>
                <c:pt idx="1492">
                  <c:v>2.7434695244474212</c:v>
                </c:pt>
                <c:pt idx="1493">
                  <c:v>2.7416331994645247</c:v>
                </c:pt>
                <c:pt idx="1494">
                  <c:v>2.7397993311036788</c:v>
                </c:pt>
                <c:pt idx="1495">
                  <c:v>2.7379679144385025</c:v>
                </c:pt>
                <c:pt idx="1496">
                  <c:v>2.7361389445557784</c:v>
                </c:pt>
                <c:pt idx="1497">
                  <c:v>2.7343124165554071</c:v>
                </c:pt>
                <c:pt idx="1498">
                  <c:v>2.7324883255503667</c:v>
                </c:pt>
                <c:pt idx="1499">
                  <c:v>2.7306666666666666</c:v>
                </c:pt>
                <c:pt idx="1500">
                  <c:v>2.7288474350433027</c:v>
                </c:pt>
                <c:pt idx="1501">
                  <c:v>2.7270306258322252</c:v>
                </c:pt>
                <c:pt idx="1502">
                  <c:v>2.7252162341982578</c:v>
                </c:pt>
                <c:pt idx="1503">
                  <c:v>2.7234042553191817</c:v>
                </c:pt>
                <c:pt idx="1504">
                  <c:v>2.7215946843854151</c:v>
                </c:pt>
                <c:pt idx="1505">
                  <c:v>2.7197875166002654</c:v>
                </c:pt>
                <c:pt idx="1506">
                  <c:v>2.7179827471798292</c:v>
                </c:pt>
                <c:pt idx="1507">
                  <c:v>2.716180371352785</c:v>
                </c:pt>
                <c:pt idx="1508">
                  <c:v>2.7143803843605041</c:v>
                </c:pt>
                <c:pt idx="1509">
                  <c:v>2.7125827814569612</c:v>
                </c:pt>
                <c:pt idx="1510">
                  <c:v>2.7107875579087031</c:v>
                </c:pt>
                <c:pt idx="1511">
                  <c:v>2.7089947089947675</c:v>
                </c:pt>
                <c:pt idx="1512">
                  <c:v>2.7072042300066212</c:v>
                </c:pt>
                <c:pt idx="1513">
                  <c:v>2.7054161162483488</c:v>
                </c:pt>
                <c:pt idx="1514">
                  <c:v>2.7036303630363419</c:v>
                </c:pt>
                <c:pt idx="1515">
                  <c:v>2.7018469656991977</c:v>
                </c:pt>
                <c:pt idx="1516">
                  <c:v>2.7000659195781127</c:v>
                </c:pt>
                <c:pt idx="1517">
                  <c:v>2.6982872200263612</c:v>
                </c:pt>
                <c:pt idx="1518">
                  <c:v>2.6965108624094802</c:v>
                </c:pt>
                <c:pt idx="1519">
                  <c:v>2.6947368421052946</c:v>
                </c:pt>
                <c:pt idx="1520">
                  <c:v>2.6929651545035846</c:v>
                </c:pt>
                <c:pt idx="1521">
                  <c:v>2.6911957950065712</c:v>
                </c:pt>
                <c:pt idx="1522">
                  <c:v>2.6894287590282335</c:v>
                </c:pt>
                <c:pt idx="1523">
                  <c:v>2.6876640419947821</c:v>
                </c:pt>
                <c:pt idx="1524">
                  <c:v>2.6859016393442623</c:v>
                </c:pt>
                <c:pt idx="1525">
                  <c:v>2.684141546526909</c:v>
                </c:pt>
                <c:pt idx="1526">
                  <c:v>2.6823837590045851</c:v>
                </c:pt>
                <c:pt idx="1527">
                  <c:v>2.6806282722513504</c:v>
                </c:pt>
                <c:pt idx="1528">
                  <c:v>2.6788750817527798</c:v>
                </c:pt>
                <c:pt idx="1529">
                  <c:v>2.6771241830065402</c:v>
                </c:pt>
                <c:pt idx="1530">
                  <c:v>2.6753755715218808</c:v>
                </c:pt>
                <c:pt idx="1531">
                  <c:v>2.6736292428198452</c:v>
                </c:pt>
                <c:pt idx="1532">
                  <c:v>2.6718851924331046</c:v>
                </c:pt>
                <c:pt idx="1533">
                  <c:v>2.6701434159061277</c:v>
                </c:pt>
                <c:pt idx="1534">
                  <c:v>2.6684039087947884</c:v>
                </c:pt>
                <c:pt idx="1535">
                  <c:v>2.6666666666666665</c:v>
                </c:pt>
                <c:pt idx="1536">
                  <c:v>2.6649316851008482</c:v>
                </c:pt>
                <c:pt idx="1537">
                  <c:v>2.6631989596879526</c:v>
                </c:pt>
                <c:pt idx="1538">
                  <c:v>2.6614684860298499</c:v>
                </c:pt>
                <c:pt idx="1539">
                  <c:v>2.6597402597402597</c:v>
                </c:pt>
                <c:pt idx="1540">
                  <c:v>2.6580142764438675</c:v>
                </c:pt>
                <c:pt idx="1541">
                  <c:v>2.6562905317769152</c:v>
                </c:pt>
                <c:pt idx="1542">
                  <c:v>2.6545690213869086</c:v>
                </c:pt>
                <c:pt idx="1543">
                  <c:v>2.6528497409326426</c:v>
                </c:pt>
                <c:pt idx="1544">
                  <c:v>2.6511326860841424</c:v>
                </c:pt>
                <c:pt idx="1545">
                  <c:v>2.6494178525226806</c:v>
                </c:pt>
                <c:pt idx="1546">
                  <c:v>2.6477052359405402</c:v>
                </c:pt>
                <c:pt idx="1547">
                  <c:v>2.6459948320413926</c:v>
                </c:pt>
                <c:pt idx="1548">
                  <c:v>2.6442866365397029</c:v>
                </c:pt>
                <c:pt idx="1549">
                  <c:v>2.6425806451612912</c:v>
                </c:pt>
                <c:pt idx="1550">
                  <c:v>2.6408768536428111</c:v>
                </c:pt>
                <c:pt idx="1551">
                  <c:v>2.6391752577319938</c:v>
                </c:pt>
                <c:pt idx="1552">
                  <c:v>2.6374758531873792</c:v>
                </c:pt>
                <c:pt idx="1553">
                  <c:v>2.6357786357786002</c:v>
                </c:pt>
                <c:pt idx="1554">
                  <c:v>2.6340836012861741</c:v>
                </c:pt>
                <c:pt idx="1555">
                  <c:v>2.6323907455012852</c:v>
                </c:pt>
                <c:pt idx="1556">
                  <c:v>2.6307000642260756</c:v>
                </c:pt>
                <c:pt idx="1557">
                  <c:v>2.6290115532734282</c:v>
                </c:pt>
                <c:pt idx="1558">
                  <c:v>2.6273252084670347</c:v>
                </c:pt>
                <c:pt idx="1559">
                  <c:v>2.6256410256410248</c:v>
                </c:pt>
                <c:pt idx="1560">
                  <c:v>2.6239590006406202</c:v>
                </c:pt>
                <c:pt idx="1561">
                  <c:v>2.6222791293213827</c:v>
                </c:pt>
                <c:pt idx="1562">
                  <c:v>2.620601407549584</c:v>
                </c:pt>
                <c:pt idx="1563">
                  <c:v>2.6189258312020471</c:v>
                </c:pt>
                <c:pt idx="1564">
                  <c:v>2.6172523961661343</c:v>
                </c:pt>
                <c:pt idx="1565">
                  <c:v>2.6155810983397192</c:v>
                </c:pt>
                <c:pt idx="1566">
                  <c:v>2.6139119336311425</c:v>
                </c:pt>
                <c:pt idx="1567">
                  <c:v>2.6122448979591777</c:v>
                </c:pt>
                <c:pt idx="1568">
                  <c:v>2.6105799872530273</c:v>
                </c:pt>
                <c:pt idx="1569">
                  <c:v>2.6089171974522292</c:v>
                </c:pt>
                <c:pt idx="1570">
                  <c:v>2.6072565245066834</c:v>
                </c:pt>
                <c:pt idx="1571">
                  <c:v>2.6055979643766012</c:v>
                </c:pt>
                <c:pt idx="1572">
                  <c:v>2.6039415130324515</c:v>
                </c:pt>
                <c:pt idx="1573">
                  <c:v>2.6022871664548921</c:v>
                </c:pt>
                <c:pt idx="1574">
                  <c:v>2.6006349206349206</c:v>
                </c:pt>
                <c:pt idx="1575">
                  <c:v>2.5989847715736052</c:v>
                </c:pt>
                <c:pt idx="1576">
                  <c:v>2.5973367152822178</c:v>
                </c:pt>
                <c:pt idx="1577">
                  <c:v>2.5956907477820432</c:v>
                </c:pt>
                <c:pt idx="1578">
                  <c:v>2.5940468651044966</c:v>
                </c:pt>
                <c:pt idx="1579">
                  <c:v>2.5924050632911086</c:v>
                </c:pt>
                <c:pt idx="1580">
                  <c:v>2.5907653383934197</c:v>
                </c:pt>
                <c:pt idx="1581">
                  <c:v>2.5891276864728212</c:v>
                </c:pt>
                <c:pt idx="1582">
                  <c:v>2.5874921036007579</c:v>
                </c:pt>
                <c:pt idx="1583">
                  <c:v>2.5858585858585768</c:v>
                </c:pt>
                <c:pt idx="1584">
                  <c:v>2.5842271293375396</c:v>
                </c:pt>
                <c:pt idx="1585">
                  <c:v>2.5825977301387142</c:v>
                </c:pt>
                <c:pt idx="1586">
                  <c:v>2.5809703843730309</c:v>
                </c:pt>
                <c:pt idx="1587">
                  <c:v>2.5793450881612077</c:v>
                </c:pt>
                <c:pt idx="1588">
                  <c:v>2.5777218376337352</c:v>
                </c:pt>
                <c:pt idx="1589">
                  <c:v>2.5761006289308175</c:v>
                </c:pt>
                <c:pt idx="1590">
                  <c:v>2.5744814582024254</c:v>
                </c:pt>
                <c:pt idx="1591">
                  <c:v>2.5728643216080367</c:v>
                </c:pt>
                <c:pt idx="1592">
                  <c:v>2.5712492153170121</c:v>
                </c:pt>
                <c:pt idx="1593">
                  <c:v>2.5696361355081527</c:v>
                </c:pt>
                <c:pt idx="1594">
                  <c:v>2.5680250783699092</c:v>
                </c:pt>
                <c:pt idx="1595">
                  <c:v>2.5664160401002505</c:v>
                </c:pt>
                <c:pt idx="1596">
                  <c:v>2.5648090169066999</c:v>
                </c:pt>
                <c:pt idx="1597">
                  <c:v>2.5632040050062592</c:v>
                </c:pt>
                <c:pt idx="1598">
                  <c:v>2.5616010006254002</c:v>
                </c:pt>
                <c:pt idx="1599">
                  <c:v>2.56</c:v>
                </c:pt>
                <c:pt idx="1600">
                  <c:v>2.5584009993753867</c:v>
                </c:pt>
                <c:pt idx="1601">
                  <c:v>2.5568039950061991</c:v>
                </c:pt>
                <c:pt idx="1602">
                  <c:v>2.5552089831565419</c:v>
                </c:pt>
                <c:pt idx="1603">
                  <c:v>2.5536159600997377</c:v>
                </c:pt>
                <c:pt idx="1604">
                  <c:v>2.5520249221183797</c:v>
                </c:pt>
                <c:pt idx="1605">
                  <c:v>2.5504358655043586</c:v>
                </c:pt>
                <c:pt idx="1606">
                  <c:v>2.5488487865587977</c:v>
                </c:pt>
                <c:pt idx="1607">
                  <c:v>2.5472636815920402</c:v>
                </c:pt>
                <c:pt idx="1608">
                  <c:v>2.5456805469235602</c:v>
                </c:pt>
                <c:pt idx="1609">
                  <c:v>2.5440993788820263</c:v>
                </c:pt>
                <c:pt idx="1610">
                  <c:v>2.54252017380509</c:v>
                </c:pt>
                <c:pt idx="1611">
                  <c:v>2.5409429280396987</c:v>
                </c:pt>
                <c:pt idx="1612">
                  <c:v>2.5393676379417234</c:v>
                </c:pt>
                <c:pt idx="1613">
                  <c:v>2.5377942998760852</c:v>
                </c:pt>
                <c:pt idx="1614">
                  <c:v>2.5362229102166967</c:v>
                </c:pt>
                <c:pt idx="1615">
                  <c:v>2.5346534653465347</c:v>
                </c:pt>
                <c:pt idx="1616">
                  <c:v>2.5330859616574002</c:v>
                </c:pt>
                <c:pt idx="1617">
                  <c:v>2.5315203955500607</c:v>
                </c:pt>
                <c:pt idx="1618">
                  <c:v>2.5299567634342188</c:v>
                </c:pt>
                <c:pt idx="1619">
                  <c:v>2.5283950617284012</c:v>
                </c:pt>
                <c:pt idx="1620">
                  <c:v>2.5268352868599631</c:v>
                </c:pt>
                <c:pt idx="1621">
                  <c:v>2.5252774352650977</c:v>
                </c:pt>
                <c:pt idx="1622">
                  <c:v>2.5237215033887872</c:v>
                </c:pt>
                <c:pt idx="1623">
                  <c:v>2.5221674876847278</c:v>
                </c:pt>
                <c:pt idx="1624">
                  <c:v>2.5206153846153847</c:v>
                </c:pt>
                <c:pt idx="1625">
                  <c:v>2.5190651906518653</c:v>
                </c:pt>
                <c:pt idx="1626">
                  <c:v>2.5175169022741239</c:v>
                </c:pt>
                <c:pt idx="1627">
                  <c:v>2.5159705159705159</c:v>
                </c:pt>
                <c:pt idx="1628">
                  <c:v>2.5144260282381827</c:v>
                </c:pt>
                <c:pt idx="1629">
                  <c:v>2.5128834355827809</c:v>
                </c:pt>
                <c:pt idx="1630">
                  <c:v>2.5113427345186601</c:v>
                </c:pt>
                <c:pt idx="1631">
                  <c:v>2.5098039215686168</c:v>
                </c:pt>
                <c:pt idx="1632">
                  <c:v>2.5082669932639177</c:v>
                </c:pt>
                <c:pt idx="1633">
                  <c:v>2.5067319461444626</c:v>
                </c:pt>
                <c:pt idx="1634">
                  <c:v>2.5051987767584096</c:v>
                </c:pt>
                <c:pt idx="1635">
                  <c:v>2.5036674816625952</c:v>
                </c:pt>
                <c:pt idx="1636">
                  <c:v>2.5021380574221292</c:v>
                </c:pt>
                <c:pt idx="1637">
                  <c:v>2.5006105006105006</c:v>
                </c:pt>
                <c:pt idx="1638">
                  <c:v>2.4990848078096399</c:v>
                </c:pt>
                <c:pt idx="1639">
                  <c:v>2.4975609756097561</c:v>
                </c:pt>
                <c:pt idx="1640">
                  <c:v>2.4960390006093847</c:v>
                </c:pt>
                <c:pt idx="1641">
                  <c:v>2.494518879415347</c:v>
                </c:pt>
                <c:pt idx="1642">
                  <c:v>2.4930006086427272</c:v>
                </c:pt>
                <c:pt idx="1643">
                  <c:v>2.4914841849148082</c:v>
                </c:pt>
                <c:pt idx="1644">
                  <c:v>2.4899696048632167</c:v>
                </c:pt>
                <c:pt idx="1645">
                  <c:v>2.4884568651275818</c:v>
                </c:pt>
                <c:pt idx="1646">
                  <c:v>2.4869459623557977</c:v>
                </c:pt>
                <c:pt idx="1647">
                  <c:v>2.4854368932038517</c:v>
                </c:pt>
                <c:pt idx="1648">
                  <c:v>2.4839296543359612</c:v>
                </c:pt>
                <c:pt idx="1649">
                  <c:v>2.4824242424242442</c:v>
                </c:pt>
                <c:pt idx="1650">
                  <c:v>2.4809206541490005</c:v>
                </c:pt>
                <c:pt idx="1651">
                  <c:v>2.4794188861985367</c:v>
                </c:pt>
                <c:pt idx="1652">
                  <c:v>2.4779189352691735</c:v>
                </c:pt>
                <c:pt idx="1653">
                  <c:v>2.4764207980652961</c:v>
                </c:pt>
                <c:pt idx="1654">
                  <c:v>2.4749244712990941</c:v>
                </c:pt>
                <c:pt idx="1655">
                  <c:v>2.4734299516908207</c:v>
                </c:pt>
                <c:pt idx="1656">
                  <c:v>2.471937235968618</c:v>
                </c:pt>
                <c:pt idx="1657">
                  <c:v>2.4704463208684779</c:v>
                </c:pt>
                <c:pt idx="1658">
                  <c:v>2.4689572031344182</c:v>
                </c:pt>
                <c:pt idx="1659">
                  <c:v>2.4674698795180725</c:v>
                </c:pt>
                <c:pt idx="1660">
                  <c:v>2.4659843467790492</c:v>
                </c:pt>
                <c:pt idx="1661">
                  <c:v>2.4645006016847182</c:v>
                </c:pt>
                <c:pt idx="1662">
                  <c:v>2.4630186410102226</c:v>
                </c:pt>
                <c:pt idx="1663">
                  <c:v>2.4615384615384617</c:v>
                </c:pt>
                <c:pt idx="1664">
                  <c:v>2.4600600600600599</c:v>
                </c:pt>
                <c:pt idx="1665">
                  <c:v>2.4585834333733367</c:v>
                </c:pt>
                <c:pt idx="1666">
                  <c:v>2.4571085782843451</c:v>
                </c:pt>
                <c:pt idx="1667">
                  <c:v>2.4556354916067127</c:v>
                </c:pt>
                <c:pt idx="1668">
                  <c:v>2.4541641701617736</c:v>
                </c:pt>
                <c:pt idx="1669">
                  <c:v>2.4526946107784378</c:v>
                </c:pt>
                <c:pt idx="1670">
                  <c:v>2.4512268102932167</c:v>
                </c:pt>
                <c:pt idx="1671">
                  <c:v>2.4497607655502391</c:v>
                </c:pt>
                <c:pt idx="1672">
                  <c:v>2.4482964734010757</c:v>
                </c:pt>
                <c:pt idx="1673">
                  <c:v>2.4468339307048583</c:v>
                </c:pt>
                <c:pt idx="1674">
                  <c:v>2.4453731343283578</c:v>
                </c:pt>
                <c:pt idx="1675">
                  <c:v>2.443914081145615</c:v>
                </c:pt>
                <c:pt idx="1676">
                  <c:v>2.4424567680381633</c:v>
                </c:pt>
                <c:pt idx="1677">
                  <c:v>2.4410011918951131</c:v>
                </c:pt>
                <c:pt idx="1678">
                  <c:v>2.4395473496128637</c:v>
                </c:pt>
                <c:pt idx="1679">
                  <c:v>2.4380952380952383</c:v>
                </c:pt>
                <c:pt idx="1680">
                  <c:v>2.4366448542534167</c:v>
                </c:pt>
                <c:pt idx="1681">
                  <c:v>2.4351961950059438</c:v>
                </c:pt>
                <c:pt idx="1682">
                  <c:v>2.4337492572786688</c:v>
                </c:pt>
                <c:pt idx="1683">
                  <c:v>2.4323040380047507</c:v>
                </c:pt>
                <c:pt idx="1684">
                  <c:v>2.430860534124589</c:v>
                </c:pt>
                <c:pt idx="1685">
                  <c:v>2.4294187425860052</c:v>
                </c:pt>
                <c:pt idx="1686">
                  <c:v>2.4279786603438027</c:v>
                </c:pt>
                <c:pt idx="1687">
                  <c:v>2.4265402843601867</c:v>
                </c:pt>
                <c:pt idx="1688">
                  <c:v>2.4251036116044995</c:v>
                </c:pt>
                <c:pt idx="1689">
                  <c:v>2.4236686390531981</c:v>
                </c:pt>
                <c:pt idx="1690">
                  <c:v>2.4222353636901177</c:v>
                </c:pt>
                <c:pt idx="1691">
                  <c:v>2.4208037825059212</c:v>
                </c:pt>
                <c:pt idx="1692">
                  <c:v>2.4193738924985233</c:v>
                </c:pt>
                <c:pt idx="1693">
                  <c:v>2.4179456906729633</c:v>
                </c:pt>
                <c:pt idx="1694">
                  <c:v>2.416519174041261</c:v>
                </c:pt>
                <c:pt idx="1695">
                  <c:v>2.4150943396226388</c:v>
                </c:pt>
                <c:pt idx="1696">
                  <c:v>2.4136711844431327</c:v>
                </c:pt>
                <c:pt idx="1697">
                  <c:v>2.4122497055359227</c:v>
                </c:pt>
                <c:pt idx="1698">
                  <c:v>2.4108298999411377</c:v>
                </c:pt>
                <c:pt idx="1699">
                  <c:v>2.4094117647058821</c:v>
                </c:pt>
                <c:pt idx="1700">
                  <c:v>2.4079952968841858</c:v>
                </c:pt>
                <c:pt idx="1701">
                  <c:v>2.4065804935370148</c:v>
                </c:pt>
                <c:pt idx="1702">
                  <c:v>2.4051673517322412</c:v>
                </c:pt>
                <c:pt idx="1703">
                  <c:v>2.403755868544601</c:v>
                </c:pt>
                <c:pt idx="1704">
                  <c:v>2.4023460410557185</c:v>
                </c:pt>
                <c:pt idx="1705">
                  <c:v>2.4009378663540746</c:v>
                </c:pt>
                <c:pt idx="1706">
                  <c:v>2.3995313415348591</c:v>
                </c:pt>
                <c:pt idx="1707">
                  <c:v>2.3981264637002337</c:v>
                </c:pt>
                <c:pt idx="1708">
                  <c:v>2.3967232299590377</c:v>
                </c:pt>
                <c:pt idx="1709">
                  <c:v>2.3953216374269006</c:v>
                </c:pt>
                <c:pt idx="1710">
                  <c:v>2.3939216832261834</c:v>
                </c:pt>
                <c:pt idx="1711">
                  <c:v>2.3925233644859807</c:v>
                </c:pt>
                <c:pt idx="1712">
                  <c:v>2.3911266783420899</c:v>
                </c:pt>
                <c:pt idx="1713">
                  <c:v>2.3897316219370213</c:v>
                </c:pt>
                <c:pt idx="1714">
                  <c:v>2.3883381924198237</c:v>
                </c:pt>
                <c:pt idx="1715">
                  <c:v>2.3869463869463869</c:v>
                </c:pt>
                <c:pt idx="1716">
                  <c:v>2.3855562026790915</c:v>
                </c:pt>
                <c:pt idx="1717">
                  <c:v>2.3841676367869615</c:v>
                </c:pt>
                <c:pt idx="1718">
                  <c:v>2.3827806864456078</c:v>
                </c:pt>
                <c:pt idx="1719">
                  <c:v>2.3813953488372404</c:v>
                </c:pt>
                <c:pt idx="1720">
                  <c:v>2.3800116211504942</c:v>
                </c:pt>
                <c:pt idx="1721">
                  <c:v>2.3786295005807188</c:v>
                </c:pt>
                <c:pt idx="1722">
                  <c:v>2.3772489843296021</c:v>
                </c:pt>
                <c:pt idx="1723">
                  <c:v>2.3758700696055577</c:v>
                </c:pt>
                <c:pt idx="1724">
                  <c:v>2.3744927536231777</c:v>
                </c:pt>
                <c:pt idx="1725">
                  <c:v>2.3731170336036977</c:v>
                </c:pt>
                <c:pt idx="1726">
                  <c:v>2.3717429067747107</c:v>
                </c:pt>
                <c:pt idx="1727">
                  <c:v>2.3703703703703702</c:v>
                </c:pt>
                <c:pt idx="1728">
                  <c:v>2.3689994216310004</c:v>
                </c:pt>
                <c:pt idx="1729">
                  <c:v>2.3676300578034692</c:v>
                </c:pt>
                <c:pt idx="1730">
                  <c:v>2.3662622761409589</c:v>
                </c:pt>
                <c:pt idx="1731">
                  <c:v>2.3648960739030023</c:v>
                </c:pt>
                <c:pt idx="1732">
                  <c:v>2.3635314483555092</c:v>
                </c:pt>
                <c:pt idx="1733">
                  <c:v>2.362168396770473</c:v>
                </c:pt>
                <c:pt idx="1734">
                  <c:v>2.3608069164265131</c:v>
                </c:pt>
                <c:pt idx="1735">
                  <c:v>2.3594470046082381</c:v>
                </c:pt>
                <c:pt idx="1736">
                  <c:v>2.3580886586067935</c:v>
                </c:pt>
                <c:pt idx="1737">
                  <c:v>2.3567318757192175</c:v>
                </c:pt>
                <c:pt idx="1738">
                  <c:v>2.3553766532489937</c:v>
                </c:pt>
                <c:pt idx="1739">
                  <c:v>2.3540229885057427</c:v>
                </c:pt>
                <c:pt idx="1740">
                  <c:v>2.3526708788052777</c:v>
                </c:pt>
                <c:pt idx="1741">
                  <c:v>2.3513203214695753</c:v>
                </c:pt>
                <c:pt idx="1742">
                  <c:v>2.3499713138267353</c:v>
                </c:pt>
                <c:pt idx="1743">
                  <c:v>2.3486238532110093</c:v>
                </c:pt>
                <c:pt idx="1744">
                  <c:v>2.3472779369627506</c:v>
                </c:pt>
                <c:pt idx="1745">
                  <c:v>2.3459335624284092</c:v>
                </c:pt>
                <c:pt idx="1746">
                  <c:v>2.3445907269605346</c:v>
                </c:pt>
                <c:pt idx="1747">
                  <c:v>2.3432494279176197</c:v>
                </c:pt>
                <c:pt idx="1748">
                  <c:v>2.3419096626643796</c:v>
                </c:pt>
                <c:pt idx="1749">
                  <c:v>2.3405714285714292</c:v>
                </c:pt>
                <c:pt idx="1750">
                  <c:v>2.3392347230154198</c:v>
                </c:pt>
                <c:pt idx="1751">
                  <c:v>2.3378995433789953</c:v>
                </c:pt>
                <c:pt idx="1752">
                  <c:v>2.3365658870507371</c:v>
                </c:pt>
                <c:pt idx="1753">
                  <c:v>2.3352337514253212</c:v>
                </c:pt>
                <c:pt idx="1754">
                  <c:v>2.3339031339030916</c:v>
                </c:pt>
                <c:pt idx="1755">
                  <c:v>2.3325740318906587</c:v>
                </c:pt>
                <c:pt idx="1756">
                  <c:v>2.3312464428001967</c:v>
                </c:pt>
                <c:pt idx="1757">
                  <c:v>2.3299203640500572</c:v>
                </c:pt>
                <c:pt idx="1758">
                  <c:v>2.3285957930642387</c:v>
                </c:pt>
                <c:pt idx="1759">
                  <c:v>2.3272727272727272</c:v>
                </c:pt>
                <c:pt idx="1760">
                  <c:v>2.3259511641113004</c:v>
                </c:pt>
                <c:pt idx="1761">
                  <c:v>2.3246311010215672</c:v>
                </c:pt>
                <c:pt idx="1762">
                  <c:v>2.3233125354509392</c:v>
                </c:pt>
                <c:pt idx="1763">
                  <c:v>2.3219954648526078</c:v>
                </c:pt>
                <c:pt idx="1764">
                  <c:v>2.3206798866855531</c:v>
                </c:pt>
                <c:pt idx="1765">
                  <c:v>2.3193657984144962</c:v>
                </c:pt>
                <c:pt idx="1766">
                  <c:v>2.3180531975098568</c:v>
                </c:pt>
                <c:pt idx="1767">
                  <c:v>2.3167420814479627</c:v>
                </c:pt>
                <c:pt idx="1768">
                  <c:v>2.3154324477105708</c:v>
                </c:pt>
                <c:pt idx="1769">
                  <c:v>2.3141242937853201</c:v>
                </c:pt>
                <c:pt idx="1770">
                  <c:v>2.3128176171654427</c:v>
                </c:pt>
                <c:pt idx="1771">
                  <c:v>2.311512415349831</c:v>
                </c:pt>
                <c:pt idx="1772">
                  <c:v>2.3102086858431479</c:v>
                </c:pt>
                <c:pt idx="1773">
                  <c:v>2.3089064261555787</c:v>
                </c:pt>
                <c:pt idx="1774">
                  <c:v>2.3076056338027824</c:v>
                </c:pt>
                <c:pt idx="1775">
                  <c:v>2.3063063063063072</c:v>
                </c:pt>
                <c:pt idx="1776">
                  <c:v>2.3050084411930167</c:v>
                </c:pt>
                <c:pt idx="1777">
                  <c:v>2.3037120359955008</c:v>
                </c:pt>
                <c:pt idx="1778">
                  <c:v>2.3024170882518269</c:v>
                </c:pt>
                <c:pt idx="1779">
                  <c:v>2.3011235955056182</c:v>
                </c:pt>
                <c:pt idx="1780">
                  <c:v>2.2998315553060449</c:v>
                </c:pt>
                <c:pt idx="1781">
                  <c:v>2.2985409652076352</c:v>
                </c:pt>
                <c:pt idx="1782">
                  <c:v>2.2972518227706202</c:v>
                </c:pt>
                <c:pt idx="1783">
                  <c:v>2.2959641255605381</c:v>
                </c:pt>
                <c:pt idx="1784">
                  <c:v>2.2946778711484592</c:v>
                </c:pt>
                <c:pt idx="1785">
                  <c:v>2.2933930571108996</c:v>
                </c:pt>
                <c:pt idx="1786">
                  <c:v>2.2921096810296588</c:v>
                </c:pt>
                <c:pt idx="1787">
                  <c:v>2.2908277404922148</c:v>
                </c:pt>
                <c:pt idx="1788">
                  <c:v>2.2895472330911142</c:v>
                </c:pt>
                <c:pt idx="1789">
                  <c:v>2.2882681564245808</c:v>
                </c:pt>
                <c:pt idx="1790">
                  <c:v>2.2869905080960828</c:v>
                </c:pt>
                <c:pt idx="1791">
                  <c:v>2.2857142857142856</c:v>
                </c:pt>
                <c:pt idx="1792">
                  <c:v>2.2844394868934752</c:v>
                </c:pt>
                <c:pt idx="1793">
                  <c:v>2.2831661092530657</c:v>
                </c:pt>
                <c:pt idx="1794">
                  <c:v>2.2818941504178292</c:v>
                </c:pt>
                <c:pt idx="1795">
                  <c:v>2.2806236080178452</c:v>
                </c:pt>
                <c:pt idx="1796">
                  <c:v>2.2793544796883687</c:v>
                </c:pt>
                <c:pt idx="1797">
                  <c:v>2.2780867630700792</c:v>
                </c:pt>
                <c:pt idx="1798">
                  <c:v>2.2768204558087777</c:v>
                </c:pt>
                <c:pt idx="1799">
                  <c:v>2.2755555555555556</c:v>
                </c:pt>
                <c:pt idx="1800">
                  <c:v>2.2742920599666854</c:v>
                </c:pt>
                <c:pt idx="1801">
                  <c:v>2.2730299667036626</c:v>
                </c:pt>
                <c:pt idx="1802">
                  <c:v>2.2717692734331667</c:v>
                </c:pt>
                <c:pt idx="1803">
                  <c:v>2.2705099778270612</c:v>
                </c:pt>
                <c:pt idx="1804">
                  <c:v>2.2692520775623581</c:v>
                </c:pt>
                <c:pt idx="1805">
                  <c:v>2.2679955703211885</c:v>
                </c:pt>
                <c:pt idx="1806">
                  <c:v>2.2667404537908133</c:v>
                </c:pt>
                <c:pt idx="1807">
                  <c:v>2.2654867256637172</c:v>
                </c:pt>
                <c:pt idx="1808">
                  <c:v>2.2642343836374099</c:v>
                </c:pt>
                <c:pt idx="1809">
                  <c:v>2.2629834254143648</c:v>
                </c:pt>
                <c:pt idx="1810">
                  <c:v>2.2617338487024585</c:v>
                </c:pt>
                <c:pt idx="1811">
                  <c:v>2.260485651214128</c:v>
                </c:pt>
                <c:pt idx="1812">
                  <c:v>2.2592388306674032</c:v>
                </c:pt>
                <c:pt idx="1813">
                  <c:v>2.2579933847850056</c:v>
                </c:pt>
                <c:pt idx="1814">
                  <c:v>2.2567493112947568</c:v>
                </c:pt>
                <c:pt idx="1815">
                  <c:v>2.2555066079295156</c:v>
                </c:pt>
                <c:pt idx="1816">
                  <c:v>2.2542652724270802</c:v>
                </c:pt>
                <c:pt idx="1817">
                  <c:v>2.2530253025302542</c:v>
                </c:pt>
                <c:pt idx="1818">
                  <c:v>2.251786695986806</c:v>
                </c:pt>
                <c:pt idx="1819">
                  <c:v>2.2505494505494505</c:v>
                </c:pt>
                <c:pt idx="1820">
                  <c:v>2.2493135639758401</c:v>
                </c:pt>
                <c:pt idx="1821">
                  <c:v>2.2480790340285397</c:v>
                </c:pt>
                <c:pt idx="1822">
                  <c:v>2.2468458584750413</c:v>
                </c:pt>
                <c:pt idx="1823">
                  <c:v>2.2456140350877192</c:v>
                </c:pt>
                <c:pt idx="1824">
                  <c:v>2.2443835616438412</c:v>
                </c:pt>
                <c:pt idx="1825">
                  <c:v>2.2431544359255202</c:v>
                </c:pt>
                <c:pt idx="1826">
                  <c:v>2.2419266557197592</c:v>
                </c:pt>
                <c:pt idx="1827">
                  <c:v>2.2407002188184277</c:v>
                </c:pt>
                <c:pt idx="1828">
                  <c:v>2.2394751230179977</c:v>
                </c:pt>
                <c:pt idx="1829">
                  <c:v>2.2382513661202186</c:v>
                </c:pt>
                <c:pt idx="1830">
                  <c:v>2.237028945931185</c:v>
                </c:pt>
                <c:pt idx="1831">
                  <c:v>2.2358078602620086</c:v>
                </c:pt>
                <c:pt idx="1832">
                  <c:v>2.2345881069285332</c:v>
                </c:pt>
                <c:pt idx="1833">
                  <c:v>2.2333696837513632</c:v>
                </c:pt>
                <c:pt idx="1834">
                  <c:v>2.2321525885558584</c:v>
                </c:pt>
                <c:pt idx="1835">
                  <c:v>2.2309368191721202</c:v>
                </c:pt>
                <c:pt idx="1836">
                  <c:v>2.2297223734349485</c:v>
                </c:pt>
                <c:pt idx="1837">
                  <c:v>2.2285092491838956</c:v>
                </c:pt>
                <c:pt idx="1838">
                  <c:v>2.2272974442631872</c:v>
                </c:pt>
                <c:pt idx="1839">
                  <c:v>2.2260869565217392</c:v>
                </c:pt>
                <c:pt idx="1840">
                  <c:v>2.2248777838131448</c:v>
                </c:pt>
                <c:pt idx="1841">
                  <c:v>2.223669923995657</c:v>
                </c:pt>
                <c:pt idx="1842">
                  <c:v>2.2224633749321758</c:v>
                </c:pt>
                <c:pt idx="1843">
                  <c:v>2.2212581344901978</c:v>
                </c:pt>
                <c:pt idx="1844">
                  <c:v>2.2200542005420423</c:v>
                </c:pt>
                <c:pt idx="1845">
                  <c:v>2.2188515709642469</c:v>
                </c:pt>
                <c:pt idx="1846">
                  <c:v>2.2176502436383352</c:v>
                </c:pt>
                <c:pt idx="1847">
                  <c:v>2.2164502164502164</c:v>
                </c:pt>
                <c:pt idx="1848">
                  <c:v>2.2152514872904274</c:v>
                </c:pt>
                <c:pt idx="1849">
                  <c:v>2.2140540540540541</c:v>
                </c:pt>
                <c:pt idx="1850">
                  <c:v>2.2128579146406957</c:v>
                </c:pt>
                <c:pt idx="1851">
                  <c:v>2.2116630669546438</c:v>
                </c:pt>
                <c:pt idx="1852">
                  <c:v>2.2104695089044792</c:v>
                </c:pt>
                <c:pt idx="1853">
                  <c:v>2.2092772384034602</c:v>
                </c:pt>
                <c:pt idx="1854">
                  <c:v>2.2080862533692742</c:v>
                </c:pt>
                <c:pt idx="1855">
                  <c:v>2.2068965517241392</c:v>
                </c:pt>
                <c:pt idx="1856">
                  <c:v>2.2057081313947227</c:v>
                </c:pt>
                <c:pt idx="1857">
                  <c:v>2.2045209903121652</c:v>
                </c:pt>
                <c:pt idx="1858">
                  <c:v>2.2033351264120822</c:v>
                </c:pt>
                <c:pt idx="1859">
                  <c:v>2.2021505376344086</c:v>
                </c:pt>
                <c:pt idx="1860">
                  <c:v>2.2009672219237002</c:v>
                </c:pt>
                <c:pt idx="1861">
                  <c:v>2.1997851772287778</c:v>
                </c:pt>
                <c:pt idx="1862">
                  <c:v>2.1986044015029602</c:v>
                </c:pt>
                <c:pt idx="1863">
                  <c:v>2.1974248927038631</c:v>
                </c:pt>
                <c:pt idx="1864">
                  <c:v>2.1962466487935637</c:v>
                </c:pt>
                <c:pt idx="1865">
                  <c:v>2.195069667738478</c:v>
                </c:pt>
                <c:pt idx="1866">
                  <c:v>2.1938939475094039</c:v>
                </c:pt>
                <c:pt idx="1867">
                  <c:v>2.1927194860813706</c:v>
                </c:pt>
                <c:pt idx="1868">
                  <c:v>2.1915462814339217</c:v>
                </c:pt>
                <c:pt idx="1869">
                  <c:v>2.1903743315508022</c:v>
                </c:pt>
                <c:pt idx="1870">
                  <c:v>2.189203634420096</c:v>
                </c:pt>
                <c:pt idx="1871">
                  <c:v>2.1880341880341891</c:v>
                </c:pt>
                <c:pt idx="1872">
                  <c:v>2.186865990389709</c:v>
                </c:pt>
                <c:pt idx="1873">
                  <c:v>2.1856990394877269</c:v>
                </c:pt>
                <c:pt idx="1874">
                  <c:v>2.1845333333333352</c:v>
                </c:pt>
                <c:pt idx="1875">
                  <c:v>2.1833688699360412</c:v>
                </c:pt>
                <c:pt idx="1876">
                  <c:v>2.1822056473095381</c:v>
                </c:pt>
                <c:pt idx="1877">
                  <c:v>2.1810436634717787</c:v>
                </c:pt>
                <c:pt idx="1878">
                  <c:v>2.1798829164449174</c:v>
                </c:pt>
                <c:pt idx="1879">
                  <c:v>2.1787234042553192</c:v>
                </c:pt>
                <c:pt idx="1880">
                  <c:v>2.1775651249335377</c:v>
                </c:pt>
                <c:pt idx="1881">
                  <c:v>2.1764080765143463</c:v>
                </c:pt>
                <c:pt idx="1882">
                  <c:v>2.1752522570366435</c:v>
                </c:pt>
                <c:pt idx="1883">
                  <c:v>2.1740976645435244</c:v>
                </c:pt>
                <c:pt idx="1884">
                  <c:v>2.1729442970822279</c:v>
                </c:pt>
                <c:pt idx="1885">
                  <c:v>2.1717921527041359</c:v>
                </c:pt>
                <c:pt idx="1886">
                  <c:v>2.1706412294647577</c:v>
                </c:pt>
                <c:pt idx="1887">
                  <c:v>2.1694915254237288</c:v>
                </c:pt>
                <c:pt idx="1888">
                  <c:v>2.1683430386447857</c:v>
                </c:pt>
                <c:pt idx="1889">
                  <c:v>2.167195767195818</c:v>
                </c:pt>
                <c:pt idx="1890">
                  <c:v>2.1660497091485977</c:v>
                </c:pt>
                <c:pt idx="1891">
                  <c:v>2.1649048625793217</c:v>
                </c:pt>
                <c:pt idx="1892">
                  <c:v>2.1637612255679253</c:v>
                </c:pt>
                <c:pt idx="1893">
                  <c:v>2.1626187961985197</c:v>
                </c:pt>
                <c:pt idx="1894">
                  <c:v>2.1614775725594035</c:v>
                </c:pt>
                <c:pt idx="1895">
                  <c:v>2.1603375527426985</c:v>
                </c:pt>
                <c:pt idx="1896">
                  <c:v>2.1591987348444914</c:v>
                </c:pt>
                <c:pt idx="1897">
                  <c:v>2.1580611169652264</c:v>
                </c:pt>
                <c:pt idx="1898">
                  <c:v>2.1569246972090572</c:v>
                </c:pt>
                <c:pt idx="1899">
                  <c:v>2.1557894736841967</c:v>
                </c:pt>
                <c:pt idx="1900">
                  <c:v>2.1546554445028927</c:v>
                </c:pt>
                <c:pt idx="1901">
                  <c:v>2.1535226077812832</c:v>
                </c:pt>
                <c:pt idx="1902">
                  <c:v>2.1523909616395192</c:v>
                </c:pt>
                <c:pt idx="1903">
                  <c:v>2.1512605042016797</c:v>
                </c:pt>
                <c:pt idx="1904">
                  <c:v>2.1501312335958005</c:v>
                </c:pt>
                <c:pt idx="1905">
                  <c:v>2.1490031479538301</c:v>
                </c:pt>
                <c:pt idx="1906">
                  <c:v>2.1478762454116778</c:v>
                </c:pt>
                <c:pt idx="1907">
                  <c:v>2.1467505241090148</c:v>
                </c:pt>
                <c:pt idx="1908">
                  <c:v>2.1456259821896277</c:v>
                </c:pt>
                <c:pt idx="1909">
                  <c:v>2.1445026178010482</c:v>
                </c:pt>
                <c:pt idx="1910">
                  <c:v>2.1433804290947149</c:v>
                </c:pt>
                <c:pt idx="1911">
                  <c:v>2.1422594142259377</c:v>
                </c:pt>
                <c:pt idx="1912">
                  <c:v>2.1411395713538952</c:v>
                </c:pt>
                <c:pt idx="1913">
                  <c:v>2.1400208986416254</c:v>
                </c:pt>
                <c:pt idx="1914">
                  <c:v>2.1389033942558737</c:v>
                </c:pt>
                <c:pt idx="1915">
                  <c:v>2.1377870563674892</c:v>
                </c:pt>
                <c:pt idx="1916">
                  <c:v>2.1366718831507563</c:v>
                </c:pt>
                <c:pt idx="1917">
                  <c:v>2.1355578727841502</c:v>
                </c:pt>
                <c:pt idx="1918">
                  <c:v>2.1344450234496568</c:v>
                </c:pt>
                <c:pt idx="1919">
                  <c:v>2.1333333333333342</c:v>
                </c:pt>
                <c:pt idx="1920">
                  <c:v>2.1322228006246737</c:v>
                </c:pt>
                <c:pt idx="1921">
                  <c:v>2.1311134235171667</c:v>
                </c:pt>
                <c:pt idx="1922">
                  <c:v>2.1300052002080077</c:v>
                </c:pt>
                <c:pt idx="1923">
                  <c:v>2.1288981288981277</c:v>
                </c:pt>
                <c:pt idx="1924">
                  <c:v>2.1277922077922597</c:v>
                </c:pt>
                <c:pt idx="1925">
                  <c:v>2.1266874350986367</c:v>
                </c:pt>
                <c:pt idx="1926">
                  <c:v>2.1255838090295796</c:v>
                </c:pt>
                <c:pt idx="1927">
                  <c:v>2.1244813278008299</c:v>
                </c:pt>
                <c:pt idx="1928">
                  <c:v>2.1233799896319412</c:v>
                </c:pt>
                <c:pt idx="1929">
                  <c:v>2.1222797927461152</c:v>
                </c:pt>
                <c:pt idx="1930">
                  <c:v>2.1211807353702752</c:v>
                </c:pt>
                <c:pt idx="1931">
                  <c:v>2.1200828157349898</c:v>
                </c:pt>
                <c:pt idx="1932">
                  <c:v>2.1189860320744955</c:v>
                </c:pt>
                <c:pt idx="1933">
                  <c:v>2.1178903826266806</c:v>
                </c:pt>
                <c:pt idx="1934">
                  <c:v>2.1167958656330748</c:v>
                </c:pt>
                <c:pt idx="1935">
                  <c:v>2.115702479338796</c:v>
                </c:pt>
                <c:pt idx="1936">
                  <c:v>2.1146102219927752</c:v>
                </c:pt>
                <c:pt idx="1937">
                  <c:v>2.1135190918472651</c:v>
                </c:pt>
                <c:pt idx="1938">
                  <c:v>2.1124290871583287</c:v>
                </c:pt>
                <c:pt idx="1939">
                  <c:v>2.1113402061855671</c:v>
                </c:pt>
                <c:pt idx="1940">
                  <c:v>2.1102524471921678</c:v>
                </c:pt>
                <c:pt idx="1941">
                  <c:v>2.1091658084449052</c:v>
                </c:pt>
                <c:pt idx="1942">
                  <c:v>2.1080802882141052</c:v>
                </c:pt>
                <c:pt idx="1943">
                  <c:v>2.1069958847736627</c:v>
                </c:pt>
                <c:pt idx="1944">
                  <c:v>2.1059125964010281</c:v>
                </c:pt>
                <c:pt idx="1945">
                  <c:v>2.104830421377184</c:v>
                </c:pt>
                <c:pt idx="1946">
                  <c:v>2.1037493579866786</c:v>
                </c:pt>
                <c:pt idx="1947">
                  <c:v>2.1026694045174539</c:v>
                </c:pt>
                <c:pt idx="1948">
                  <c:v>2.1015905592611612</c:v>
                </c:pt>
                <c:pt idx="1949">
                  <c:v>2.1005128205128205</c:v>
                </c:pt>
                <c:pt idx="1950">
                  <c:v>2.0994361865709887</c:v>
                </c:pt>
                <c:pt idx="1951">
                  <c:v>2.098360655737705</c:v>
                </c:pt>
                <c:pt idx="1952">
                  <c:v>2.0972862263184844</c:v>
                </c:pt>
                <c:pt idx="1953">
                  <c:v>2.0962128966223132</c:v>
                </c:pt>
                <c:pt idx="1954">
                  <c:v>2.0951406649616366</c:v>
                </c:pt>
                <c:pt idx="1955">
                  <c:v>2.0940695296523519</c:v>
                </c:pt>
                <c:pt idx="1956">
                  <c:v>2.0929994890137524</c:v>
                </c:pt>
                <c:pt idx="1957">
                  <c:v>2.0919305413687441</c:v>
                </c:pt>
                <c:pt idx="1958">
                  <c:v>2.0908626850433767</c:v>
                </c:pt>
                <c:pt idx="1959">
                  <c:v>2.089795918367384</c:v>
                </c:pt>
                <c:pt idx="1960">
                  <c:v>2.0887302396736382</c:v>
                </c:pt>
                <c:pt idx="1961">
                  <c:v>2.087665647298675</c:v>
                </c:pt>
                <c:pt idx="1962">
                  <c:v>2.0866021395822321</c:v>
                </c:pt>
                <c:pt idx="1963">
                  <c:v>2.085539714867652</c:v>
                </c:pt>
                <c:pt idx="1964">
                  <c:v>2.0844783715012722</c:v>
                </c:pt>
                <c:pt idx="1965">
                  <c:v>2.0834181078331637</c:v>
                </c:pt>
                <c:pt idx="1966">
                  <c:v>2.0823589222165735</c:v>
                </c:pt>
                <c:pt idx="1967">
                  <c:v>2.0813008130081303</c:v>
                </c:pt>
                <c:pt idx="1968">
                  <c:v>2.0802437785678012</c:v>
                </c:pt>
                <c:pt idx="1969">
                  <c:v>2.0791878172588834</c:v>
                </c:pt>
                <c:pt idx="1970">
                  <c:v>2.0781329274480003</c:v>
                </c:pt>
                <c:pt idx="1971">
                  <c:v>2.077079107505071</c:v>
                </c:pt>
                <c:pt idx="1972">
                  <c:v>2.0760263558033447</c:v>
                </c:pt>
                <c:pt idx="1973">
                  <c:v>2.0749746707193601</c:v>
                </c:pt>
                <c:pt idx="1974">
                  <c:v>2.0739240506329706</c:v>
                </c:pt>
                <c:pt idx="1975">
                  <c:v>2.0728744939270967</c:v>
                </c:pt>
                <c:pt idx="1976">
                  <c:v>2.0718259989883663</c:v>
                </c:pt>
                <c:pt idx="1977">
                  <c:v>2.0707785642062677</c:v>
                </c:pt>
                <c:pt idx="1978">
                  <c:v>2.0697321879737243</c:v>
                </c:pt>
                <c:pt idx="1979">
                  <c:v>2.0686868686868691</c:v>
                </c:pt>
                <c:pt idx="1980">
                  <c:v>2.0676426047450778</c:v>
                </c:pt>
                <c:pt idx="1981">
                  <c:v>2.0665993945509586</c:v>
                </c:pt>
                <c:pt idx="1982">
                  <c:v>2.0655572365103412</c:v>
                </c:pt>
                <c:pt idx="1983">
                  <c:v>2.064516129032258</c:v>
                </c:pt>
                <c:pt idx="1984">
                  <c:v>2.0634760705289672</c:v>
                </c:pt>
                <c:pt idx="1985">
                  <c:v>2.0624370594159211</c:v>
                </c:pt>
                <c:pt idx="1986">
                  <c:v>2.0613990941117262</c:v>
                </c:pt>
                <c:pt idx="1987">
                  <c:v>2.0603621730382167</c:v>
                </c:pt>
                <c:pt idx="1988">
                  <c:v>2.0593262946204152</c:v>
                </c:pt>
                <c:pt idx="1989">
                  <c:v>2.0582914572864452</c:v>
                </c:pt>
                <c:pt idx="1990">
                  <c:v>2.0572576594676044</c:v>
                </c:pt>
                <c:pt idx="1991">
                  <c:v>2.0562248995983934</c:v>
                </c:pt>
                <c:pt idx="1992">
                  <c:v>2.0551931761164082</c:v>
                </c:pt>
                <c:pt idx="1993">
                  <c:v>2.0541624874623872</c:v>
                </c:pt>
                <c:pt idx="1994">
                  <c:v>2.0531328320802005</c:v>
                </c:pt>
                <c:pt idx="1995">
                  <c:v>2.0521042084168402</c:v>
                </c:pt>
                <c:pt idx="1996">
                  <c:v>2.0510766149223834</c:v>
                </c:pt>
                <c:pt idx="1997">
                  <c:v>2.05005005005005</c:v>
                </c:pt>
                <c:pt idx="1998">
                  <c:v>2.0490245122561292</c:v>
                </c:pt>
                <c:pt idx="1999">
                  <c:v>2.048</c:v>
                </c:pt>
                <c:pt idx="2000">
                  <c:v>2.0469765117441279</c:v>
                </c:pt>
                <c:pt idx="2001">
                  <c:v>2.0459540459540482</c:v>
                </c:pt>
                <c:pt idx="2002">
                  <c:v>2.0449326010983602</c:v>
                </c:pt>
                <c:pt idx="2003">
                  <c:v>2.0439121756487024</c:v>
                </c:pt>
                <c:pt idx="2004">
                  <c:v>2.0428927680798004</c:v>
                </c:pt>
                <c:pt idx="2005">
                  <c:v>2.0418743768693952</c:v>
                </c:pt>
                <c:pt idx="2006">
                  <c:v>2.040857000498256</c:v>
                </c:pt>
                <c:pt idx="2007">
                  <c:v>2.0398406374501592</c:v>
                </c:pt>
                <c:pt idx="2008">
                  <c:v>2.0388252862120457</c:v>
                </c:pt>
                <c:pt idx="2009">
                  <c:v>2.0378109452736317</c:v>
                </c:pt>
                <c:pt idx="2010">
                  <c:v>2.0367976131277969</c:v>
                </c:pt>
                <c:pt idx="2011">
                  <c:v>2.0357852882703802</c:v>
                </c:pt>
                <c:pt idx="2012">
                  <c:v>2.0347739692001987</c:v>
                </c:pt>
                <c:pt idx="2013">
                  <c:v>2.0337636544190665</c:v>
                </c:pt>
                <c:pt idx="2014">
                  <c:v>2.0327543424317618</c:v>
                </c:pt>
                <c:pt idx="2015">
                  <c:v>2.0317460317460307</c:v>
                </c:pt>
                <c:pt idx="2016">
                  <c:v>2.0307387208725842</c:v>
                </c:pt>
                <c:pt idx="2017">
                  <c:v>2.0297324083250752</c:v>
                </c:pt>
                <c:pt idx="2018">
                  <c:v>2.0287270926201417</c:v>
                </c:pt>
                <c:pt idx="2019">
                  <c:v>2.0277227722772713</c:v>
                </c:pt>
                <c:pt idx="2020">
                  <c:v>2.0267194458189017</c:v>
                </c:pt>
                <c:pt idx="2021">
                  <c:v>2.0257171117705242</c:v>
                </c:pt>
                <c:pt idx="2022">
                  <c:v>2.0247157686604589</c:v>
                </c:pt>
                <c:pt idx="2023">
                  <c:v>2.0237154150197627</c:v>
                </c:pt>
                <c:pt idx="2024">
                  <c:v>2.0227160493827192</c:v>
                </c:pt>
                <c:pt idx="2025">
                  <c:v>2.0217176702862782</c:v>
                </c:pt>
                <c:pt idx="2026">
                  <c:v>2.0207202762704006</c:v>
                </c:pt>
                <c:pt idx="2027">
                  <c:v>2.0197238658777152</c:v>
                </c:pt>
                <c:pt idx="2028">
                  <c:v>2.0187284376540169</c:v>
                </c:pt>
                <c:pt idx="2029">
                  <c:v>2.0177339901477831</c:v>
                </c:pt>
                <c:pt idx="2030">
                  <c:v>2.0167405219103887</c:v>
                </c:pt>
                <c:pt idx="2031">
                  <c:v>2.0157480314960567</c:v>
                </c:pt>
                <c:pt idx="2032">
                  <c:v>2.0147565174618789</c:v>
                </c:pt>
                <c:pt idx="2033">
                  <c:v>2.0137659783677484</c:v>
                </c:pt>
                <c:pt idx="2034">
                  <c:v>2.0127764127764132</c:v>
                </c:pt>
                <c:pt idx="2035">
                  <c:v>2.011787819253438</c:v>
                </c:pt>
                <c:pt idx="2036">
                  <c:v>2.0108001963671978</c:v>
                </c:pt>
                <c:pt idx="2037">
                  <c:v>2.0098135426889212</c:v>
                </c:pt>
                <c:pt idx="2038">
                  <c:v>2.0088278567925864</c:v>
                </c:pt>
                <c:pt idx="2039">
                  <c:v>2.0078431372548704</c:v>
                </c:pt>
                <c:pt idx="2040">
                  <c:v>2.0068593826555587</c:v>
                </c:pt>
                <c:pt idx="2041">
                  <c:v>2.0058765915768837</c:v>
                </c:pt>
                <c:pt idx="2042">
                  <c:v>2.0048947626040516</c:v>
                </c:pt>
                <c:pt idx="2043">
                  <c:v>2.0039138943248531</c:v>
                </c:pt>
                <c:pt idx="2044">
                  <c:v>2.0029339853300732</c:v>
                </c:pt>
                <c:pt idx="2045">
                  <c:v>2.0019550342130592</c:v>
                </c:pt>
                <c:pt idx="2046">
                  <c:v>2.0009770395701025</c:v>
                </c:pt>
                <c:pt idx="2047">
                  <c:v>2</c:v>
                </c:pt>
              </c:numCache>
            </c:numRef>
          </c:xVal>
          <c:yVal>
            <c:numRef>
              <c:f>'NFFT=4096'!$C$2:$C$2049</c:f>
              <c:numCache>
                <c:formatCode>General</c:formatCode>
                <c:ptCount val="2048"/>
                <c:pt idx="0">
                  <c:v>1.30232224390291E-2</c:v>
                </c:pt>
                <c:pt idx="1">
                  <c:v>6.6307690522547794E-3</c:v>
                </c:pt>
                <c:pt idx="2">
                  <c:v>3.1598183729086601E-3</c:v>
                </c:pt>
                <c:pt idx="3">
                  <c:v>1.8657397581154599E-2</c:v>
                </c:pt>
                <c:pt idx="4">
                  <c:v>8.4001584484620501E-2</c:v>
                </c:pt>
                <c:pt idx="5">
                  <c:v>0.24889871019761492</c:v>
                </c:pt>
                <c:pt idx="6">
                  <c:v>0.58203062485347434</c:v>
                </c:pt>
                <c:pt idx="7">
                  <c:v>1.16558870011149</c:v>
                </c:pt>
                <c:pt idx="8">
                  <c:v>2.0836689077899999</c:v>
                </c:pt>
                <c:pt idx="9">
                  <c:v>3.4055588209860868</c:v>
                </c:pt>
                <c:pt idx="10">
                  <c:v>5.1664806805996975</c:v>
                </c:pt>
                <c:pt idx="11">
                  <c:v>7.3495035584078146</c:v>
                </c:pt>
                <c:pt idx="12">
                  <c:v>9.8727988846084767</c:v>
                </c:pt>
                <c:pt idx="13">
                  <c:v>12.5860103520102</c:v>
                </c:pt>
                <c:pt idx="14">
                  <c:v>15.2782364875876</c:v>
                </c:pt>
                <c:pt idx="15">
                  <c:v>17.6981611399118</c:v>
                </c:pt>
                <c:pt idx="16">
                  <c:v>19.584552083699986</c:v>
                </c:pt>
                <c:pt idx="17">
                  <c:v>20.703119516313489</c:v>
                </c:pt>
                <c:pt idx="18">
                  <c:v>20.884040765183087</c:v>
                </c:pt>
                <c:pt idx="19">
                  <c:v>20.0536981660678</c:v>
                </c:pt>
                <c:pt idx="20">
                  <c:v>18.254572139978102</c:v>
                </c:pt>
                <c:pt idx="21">
                  <c:v>15.648799045253465</c:v>
                </c:pt>
                <c:pt idx="22">
                  <c:v>12.5034341607511</c:v>
                </c:pt>
                <c:pt idx="23">
                  <c:v>9.1585444105649767</c:v>
                </c:pt>
                <c:pt idx="24">
                  <c:v>5.9823505326167785</c:v>
                </c:pt>
                <c:pt idx="25">
                  <c:v>3.32016608130226</c:v>
                </c:pt>
                <c:pt idx="26">
                  <c:v>1.4453364906743453</c:v>
                </c:pt>
                <c:pt idx="27">
                  <c:v>0.52043552501728507</c:v>
                </c:pt>
                <c:pt idx="28">
                  <c:v>0.57554558636674602</c:v>
                </c:pt>
                <c:pt idx="29">
                  <c:v>1.5077240362441335</c:v>
                </c:pt>
                <c:pt idx="30">
                  <c:v>3.1021827020152402</c:v>
                </c:pt>
                <c:pt idx="31">
                  <c:v>5.0719034214010534</c:v>
                </c:pt>
                <c:pt idx="32">
                  <c:v>7.1090686954086602</c:v>
                </c:pt>
                <c:pt idx="33">
                  <c:v>8.9394339784084664</c:v>
                </c:pt>
                <c:pt idx="34">
                  <c:v>10.370057010874024</c:v>
                </c:pt>
                <c:pt idx="35">
                  <c:v>11.321808101117467</c:v>
                </c:pt>
                <c:pt idx="36">
                  <c:v>11.840676826624676</c:v>
                </c:pt>
                <c:pt idx="37">
                  <c:v>12.085629706807104</c:v>
                </c:pt>
                <c:pt idx="38">
                  <c:v>12.294998718093398</c:v>
                </c:pt>
                <c:pt idx="39">
                  <c:v>12.737323496185398</c:v>
                </c:pt>
                <c:pt idx="40">
                  <c:v>13.655496963400092</c:v>
                </c:pt>
                <c:pt idx="41">
                  <c:v>15.214415227329599</c:v>
                </c:pt>
                <c:pt idx="42">
                  <c:v>17.461831609195599</c:v>
                </c:pt>
                <c:pt idx="43">
                  <c:v>20.309826428314135</c:v>
                </c:pt>
                <c:pt idx="44">
                  <c:v>23.540628611885289</c:v>
                </c:pt>
                <c:pt idx="45">
                  <c:v>26.836127188076535</c:v>
                </c:pt>
                <c:pt idx="46">
                  <c:v>29.826098235610299</c:v>
                </c:pt>
                <c:pt idx="47">
                  <c:v>32.146746005073297</c:v>
                </c:pt>
                <c:pt idx="48">
                  <c:v>33.499256432052</c:v>
                </c:pt>
                <c:pt idx="49">
                  <c:v>33.698045732576475</c:v>
                </c:pt>
                <c:pt idx="50">
                  <c:v>32.700262662344997</c:v>
                </c:pt>
                <c:pt idx="51">
                  <c:v>30.611521458873035</c:v>
                </c:pt>
                <c:pt idx="52">
                  <c:v>27.667164129368331</c:v>
                </c:pt>
                <c:pt idx="53">
                  <c:v>24.1927666566983</c:v>
                </c:pt>
                <c:pt idx="54">
                  <c:v>20.551289143140401</c:v>
                </c:pt>
                <c:pt idx="55">
                  <c:v>17.086541500360024</c:v>
                </c:pt>
                <c:pt idx="56">
                  <c:v>14.073081956464724</c:v>
                </c:pt>
                <c:pt idx="57">
                  <c:v>11.6812222893229</c:v>
                </c:pt>
                <c:pt idx="58">
                  <c:v>9.9627774177094395</c:v>
                </c:pt>
                <c:pt idx="59">
                  <c:v>8.8591640582355566</c:v>
                </c:pt>
                <c:pt idx="60">
                  <c:v>8.2292033774193989</c:v>
                </c:pt>
                <c:pt idx="61">
                  <c:v>7.8903279332849099</c:v>
                </c:pt>
                <c:pt idx="62">
                  <c:v>7.6645215564513034</c:v>
                </c:pt>
                <c:pt idx="63">
                  <c:v>7.4196649088734334</c:v>
                </c:pt>
                <c:pt idx="64">
                  <c:v>7.0981166400499403</c:v>
                </c:pt>
                <c:pt idx="65">
                  <c:v>6.7270778456972655</c:v>
                </c:pt>
                <c:pt idx="66">
                  <c:v>6.4090170073046124</c:v>
                </c:pt>
                <c:pt idx="67">
                  <c:v>6.29443849026572</c:v>
                </c:pt>
                <c:pt idx="68">
                  <c:v>6.5427829205378885</c:v>
                </c:pt>
                <c:pt idx="69">
                  <c:v>7.2795837737042124</c:v>
                </c:pt>
                <c:pt idx="70">
                  <c:v>8.5587380368739705</c:v>
                </c:pt>
                <c:pt idx="71">
                  <c:v>10.3377609378927</c:v>
                </c:pt>
                <c:pt idx="72">
                  <c:v>12.471397780717201</c:v>
                </c:pt>
                <c:pt idx="73">
                  <c:v>14.725456088622424</c:v>
                </c:pt>
                <c:pt idx="74">
                  <c:v>16.8088778085583</c:v>
                </c:pt>
                <c:pt idx="75">
                  <c:v>18.418623045604502</c:v>
                </c:pt>
                <c:pt idx="76">
                  <c:v>19.289522362758689</c:v>
                </c:pt>
                <c:pt idx="77">
                  <c:v>19.240304191469889</c:v>
                </c:pt>
                <c:pt idx="78">
                  <c:v>18.207663649795499</c:v>
                </c:pt>
                <c:pt idx="79">
                  <c:v>16.262352742892102</c:v>
                </c:pt>
                <c:pt idx="80">
                  <c:v>13.604419840937499</c:v>
                </c:pt>
                <c:pt idx="81">
                  <c:v>10.538313075398298</c:v>
                </c:pt>
                <c:pt idx="82">
                  <c:v>7.4319340521986996</c:v>
                </c:pt>
                <c:pt idx="83">
                  <c:v>4.6662961910997804</c:v>
                </c:pt>
                <c:pt idx="84">
                  <c:v>2.5837877065044941</c:v>
                </c:pt>
                <c:pt idx="85">
                  <c:v>1.4429833590936398</c:v>
                </c:pt>
                <c:pt idx="86">
                  <c:v>1.3865714624605501</c:v>
                </c:pt>
                <c:pt idx="87">
                  <c:v>2.4265730635511797</c:v>
                </c:pt>
                <c:pt idx="88">
                  <c:v>4.4480983005612824</c:v>
                </c:pt>
                <c:pt idx="89">
                  <c:v>7.2299444857467501</c:v>
                </c:pt>
                <c:pt idx="90">
                  <c:v>10.477888549252</c:v>
                </c:pt>
                <c:pt idx="91">
                  <c:v>13.864936568140408</c:v>
                </c:pt>
                <c:pt idx="92">
                  <c:v>17.072257623321189</c:v>
                </c:pt>
                <c:pt idx="93">
                  <c:v>19.825040335186802</c:v>
                </c:pt>
                <c:pt idx="94">
                  <c:v>21.918879482825087</c:v>
                </c:pt>
                <c:pt idx="95">
                  <c:v>23.234208856120187</c:v>
                </c:pt>
                <c:pt idx="96">
                  <c:v>23.738367385753289</c:v>
                </c:pt>
                <c:pt idx="97">
                  <c:v>23.476756072782639</c:v>
                </c:pt>
                <c:pt idx="98">
                  <c:v>22.555929292224686</c:v>
                </c:pt>
                <c:pt idx="99">
                  <c:v>21.122202091238702</c:v>
                </c:pt>
                <c:pt idx="100">
                  <c:v>19.339416417004635</c:v>
                </c:pt>
                <c:pt idx="101">
                  <c:v>17.368987278473789</c:v>
                </c:pt>
                <c:pt idx="102">
                  <c:v>15.354426327520841</c:v>
                </c:pt>
                <c:pt idx="103">
                  <c:v>13.411438939727526</c:v>
                </c:pt>
                <c:pt idx="104">
                  <c:v>11.623629732813798</c:v>
                </c:pt>
                <c:pt idx="105">
                  <c:v>10.043003703298467</c:v>
                </c:pt>
                <c:pt idx="106">
                  <c:v>8.6939192057581192</c:v>
                </c:pt>
                <c:pt idx="107">
                  <c:v>7.5789614051043026</c:v>
                </c:pt>
                <c:pt idx="108">
                  <c:v>6.6853193928758898</c:v>
                </c:pt>
                <c:pt idx="109">
                  <c:v>5.9905787208154955</c:v>
                </c:pt>
                <c:pt idx="110">
                  <c:v>5.4672748469043055</c:v>
                </c:pt>
                <c:pt idx="111">
                  <c:v>5.0859877111986398</c:v>
                </c:pt>
                <c:pt idx="112">
                  <c:v>4.8171129615692054</c:v>
                </c:pt>
                <c:pt idx="113">
                  <c:v>4.6316748239705099</c:v>
                </c:pt>
                <c:pt idx="114">
                  <c:v>4.5016377284947033</c:v>
                </c:pt>
                <c:pt idx="115">
                  <c:v>4.4001453748720598</c:v>
                </c:pt>
                <c:pt idx="116">
                  <c:v>4.3020013801813004</c:v>
                </c:pt>
                <c:pt idx="117">
                  <c:v>4.1845456670403838</c:v>
                </c:pt>
                <c:pt idx="118">
                  <c:v>4.0289130737971846</c:v>
                </c:pt>
                <c:pt idx="119">
                  <c:v>3.8215147659089252</c:v>
                </c:pt>
                <c:pt idx="120">
                  <c:v>3.5554785898558201</c:v>
                </c:pt>
                <c:pt idx="121">
                  <c:v>3.2317327045533002</c:v>
                </c:pt>
                <c:pt idx="122">
                  <c:v>2.8594225515480267</c:v>
                </c:pt>
                <c:pt idx="123">
                  <c:v>2.4554147404757898</c:v>
                </c:pt>
                <c:pt idx="124">
                  <c:v>2.042758389473688</c:v>
                </c:pt>
                <c:pt idx="125">
                  <c:v>1.6481344854776299</c:v>
                </c:pt>
                <c:pt idx="126">
                  <c:v>1.2985085617218846</c:v>
                </c:pt>
                <c:pt idx="127">
                  <c:v>1.0173842570472253</c:v>
                </c:pt>
                <c:pt idx="128">
                  <c:v>0.82120082136613204</c:v>
                </c:pt>
                <c:pt idx="129">
                  <c:v>0.71648989943041963</c:v>
                </c:pt>
                <c:pt idx="130">
                  <c:v>0.69837519005293658</c:v>
                </c:pt>
                <c:pt idx="131">
                  <c:v>0.75084690097490003</c:v>
                </c:pt>
                <c:pt idx="132">
                  <c:v>0.84897812672633399</c:v>
                </c:pt>
                <c:pt idx="133">
                  <c:v>0.96290597841005265</c:v>
                </c:pt>
                <c:pt idx="134">
                  <c:v>1.0630348741229898</c:v>
                </c:pt>
                <c:pt idx="135">
                  <c:v>1.12560719749189</c:v>
                </c:pt>
                <c:pt idx="136">
                  <c:v>1.1376032335837101</c:v>
                </c:pt>
                <c:pt idx="137">
                  <c:v>1.0999372913306762</c:v>
                </c:pt>
                <c:pt idx="138">
                  <c:v>1.0281367101892298</c:v>
                </c:pt>
                <c:pt idx="139">
                  <c:v>0.95010738336171197</c:v>
                </c:pt>
                <c:pt idx="140">
                  <c:v>0.90113948022685697</c:v>
                </c:pt>
                <c:pt idx="141">
                  <c:v>0.91688829276911465</c:v>
                </c:pt>
                <c:pt idx="142">
                  <c:v>1.0255562854343125</c:v>
                </c:pt>
                <c:pt idx="143">
                  <c:v>1.2407881668382625</c:v>
                </c:pt>
                <c:pt idx="144">
                  <c:v>1.5567885306268046</c:v>
                </c:pt>
                <c:pt idx="145">
                  <c:v>1.9468535308337287</c:v>
                </c:pt>
                <c:pt idx="146">
                  <c:v>2.3659128273813401</c:v>
                </c:pt>
                <c:pt idx="147">
                  <c:v>2.7569083539879999</c:v>
                </c:pt>
                <c:pt idx="148">
                  <c:v>3.0600418170572699</c:v>
                </c:pt>
                <c:pt idx="149">
                  <c:v>3.2232702232677801</c:v>
                </c:pt>
                <c:pt idx="150">
                  <c:v>3.2120670538038567</c:v>
                </c:pt>
                <c:pt idx="151">
                  <c:v>3.0164925418132467</c:v>
                </c:pt>
                <c:pt idx="152">
                  <c:v>2.6540492100828197</c:v>
                </c:pt>
                <c:pt idx="153">
                  <c:v>2.1675711390493402</c:v>
                </c:pt>
                <c:pt idx="154">
                  <c:v>1.6183628863269801</c:v>
                </c:pt>
                <c:pt idx="155">
                  <c:v>1.0757719888071662</c:v>
                </c:pt>
                <c:pt idx="156">
                  <c:v>0.60514267259991694</c:v>
                </c:pt>
                <c:pt idx="157">
                  <c:v>0.25648686452870967</c:v>
                </c:pt>
                <c:pt idx="158">
                  <c:v>5.6123919649896908E-2</c:v>
                </c:pt>
                <c:pt idx="159">
                  <c:v>2.982510992623341E-3</c:v>
                </c:pt>
                <c:pt idx="160">
                  <c:v>7.0328849987363204E-2</c:v>
                </c:pt>
                <c:pt idx="161">
                  <c:v>0.21257090549626706</c:v>
                </c:pt>
                <c:pt idx="162">
                  <c:v>0.37572143094401944</c:v>
                </c:pt>
                <c:pt idx="163">
                  <c:v>0.50931389572490671</c:v>
                </c:pt>
                <c:pt idx="164">
                  <c:v>0.57723249165714596</c:v>
                </c:pt>
                <c:pt idx="165">
                  <c:v>0.56512433733523904</c:v>
                </c:pt>
                <c:pt idx="166">
                  <c:v>0.48277786686707397</c:v>
                </c:pt>
                <c:pt idx="167">
                  <c:v>0.36093326869601</c:v>
                </c:pt>
                <c:pt idx="168">
                  <c:v>0.24321179477984584</c:v>
                </c:pt>
                <c:pt idx="169">
                  <c:v>0.17494707638044751</c:v>
                </c:pt>
                <c:pt idx="170">
                  <c:v>0.19142957224745397</c:v>
                </c:pt>
                <c:pt idx="171">
                  <c:v>0.30826533544314899</c:v>
                </c:pt>
                <c:pt idx="172">
                  <c:v>0.51614619945074158</c:v>
                </c:pt>
                <c:pt idx="173">
                  <c:v>0.78140287955580301</c:v>
                </c:pt>
                <c:pt idx="174">
                  <c:v>1.0524543994923599</c:v>
                </c:pt>
                <c:pt idx="175">
                  <c:v>1.2709438207455181</c:v>
                </c:pt>
                <c:pt idx="176">
                  <c:v>1.38525028559221</c:v>
                </c:pt>
                <c:pt idx="177">
                  <c:v>1.36343880362332</c:v>
                </c:pt>
                <c:pt idx="178">
                  <c:v>1.2027038929704146</c:v>
                </c:pt>
                <c:pt idx="179">
                  <c:v>0.93300149105275298</c:v>
                </c:pt>
                <c:pt idx="180">
                  <c:v>0.61372668846846679</c:v>
                </c:pt>
                <c:pt idx="181">
                  <c:v>0.32374734352907608</c:v>
                </c:pt>
                <c:pt idx="182">
                  <c:v>0.14654160374772537</c:v>
                </c:pt>
                <c:pt idx="183">
                  <c:v>0.15330249890663344</c:v>
                </c:pt>
                <c:pt idx="184">
                  <c:v>0.38741858717376326</c:v>
                </c:pt>
                <c:pt idx="185">
                  <c:v>0.85358551015459105</c:v>
                </c:pt>
                <c:pt idx="186">
                  <c:v>1.5139645555149106</c:v>
                </c:pt>
                <c:pt idx="187">
                  <c:v>2.2924414151856767</c:v>
                </c:pt>
                <c:pt idx="188">
                  <c:v>3.0864250865210701</c:v>
                </c:pt>
                <c:pt idx="189">
                  <c:v>3.7840940556000771</c:v>
                </c:pt>
                <c:pt idx="190">
                  <c:v>4.2838630756322447</c:v>
                </c:pt>
                <c:pt idx="191">
                  <c:v>4.5123481248267003</c:v>
                </c:pt>
                <c:pt idx="192">
                  <c:v>4.4373582509199885</c:v>
                </c:pt>
                <c:pt idx="193">
                  <c:v>4.0733956839542342</c:v>
                </c:pt>
                <c:pt idx="194">
                  <c:v>3.4786091686066598</c:v>
                </c:pt>
                <c:pt idx="195">
                  <c:v>2.7438232458032812</c:v>
                </c:pt>
                <c:pt idx="196">
                  <c:v>1.9758171362652808</c:v>
                </c:pt>
                <c:pt idx="197">
                  <c:v>1.2781364252795899</c:v>
                </c:pt>
                <c:pt idx="198">
                  <c:v>0.73316612565098549</c:v>
                </c:pt>
                <c:pt idx="199">
                  <c:v>0.38888955699250177</c:v>
                </c:pt>
                <c:pt idx="200">
                  <c:v>0.25277264638735097</c:v>
                </c:pt>
                <c:pt idx="201">
                  <c:v>0.29375514242525375</c:v>
                </c:pt>
                <c:pt idx="202">
                  <c:v>0.45170053414966138</c:v>
                </c:pt>
                <c:pt idx="203">
                  <c:v>0.65218771326114799</c:v>
                </c:pt>
                <c:pt idx="204">
                  <c:v>0.8235139817478393</c:v>
                </c:pt>
                <c:pt idx="205">
                  <c:v>0.91241706401477951</c:v>
                </c:pt>
                <c:pt idx="206">
                  <c:v>0.89537270248865453</c:v>
                </c:pt>
                <c:pt idx="207">
                  <c:v>0.78329727751010192</c:v>
                </c:pt>
                <c:pt idx="208">
                  <c:v>0.61886955125520604</c:v>
                </c:pt>
                <c:pt idx="209">
                  <c:v>0.46719129344247901</c:v>
                </c:pt>
                <c:pt idx="210">
                  <c:v>0.4018255073064399</c:v>
                </c:pt>
                <c:pt idx="211">
                  <c:v>0.48912229980529587</c:v>
                </c:pt>
                <c:pt idx="212">
                  <c:v>0.77400415508920062</c:v>
                </c:pt>
                <c:pt idx="213">
                  <c:v>1.2700016271263899</c:v>
                </c:pt>
                <c:pt idx="214">
                  <c:v>1.9554060267405713</c:v>
                </c:pt>
                <c:pt idx="215">
                  <c:v>2.7761430662534798</c:v>
                </c:pt>
                <c:pt idx="216">
                  <c:v>3.6546368738236588</c:v>
                </c:pt>
                <c:pt idx="217">
                  <c:v>4.5027973393936902</c:v>
                </c:pt>
                <c:pt idx="218">
                  <c:v>5.2365438109547098</c:v>
                </c:pt>
                <c:pt idx="219">
                  <c:v>5.7890990440872114</c:v>
                </c:pt>
                <c:pt idx="220">
                  <c:v>6.1206581333353896</c:v>
                </c:pt>
                <c:pt idx="221">
                  <c:v>6.2228555310407332</c:v>
                </c:pt>
                <c:pt idx="222">
                  <c:v>6.117531915776528</c:v>
                </c:pt>
                <c:pt idx="223">
                  <c:v>5.8504123236212795</c:v>
                </c:pt>
                <c:pt idx="224">
                  <c:v>5.4812256181667101</c:v>
                </c:pt>
                <c:pt idx="225">
                  <c:v>5.0723534348022534</c:v>
                </c:pt>
                <c:pt idx="226">
                  <c:v>4.6782085153832034</c:v>
                </c:pt>
                <c:pt idx="227">
                  <c:v>4.3372182981488097</c:v>
                </c:pt>
                <c:pt idx="228">
                  <c:v>4.0676276832432023</c:v>
                </c:pt>
                <c:pt idx="229">
                  <c:v>3.8674941359208477</c:v>
                </c:pt>
                <c:pt idx="230">
                  <c:v>3.71841158154816</c:v>
                </c:pt>
                <c:pt idx="231">
                  <c:v>3.5918338418599602</c:v>
                </c:pt>
                <c:pt idx="232">
                  <c:v>3.4564912916857997</c:v>
                </c:pt>
                <c:pt idx="233">
                  <c:v>3.2853538655740402</c:v>
                </c:pt>
                <c:pt idx="234">
                  <c:v>3.06086365484901</c:v>
                </c:pt>
                <c:pt idx="235">
                  <c:v>2.7776535443826011</c:v>
                </c:pt>
                <c:pt idx="236">
                  <c:v>2.44255960140993</c:v>
                </c:pt>
                <c:pt idx="237">
                  <c:v>2.0722918746213401</c:v>
                </c:pt>
                <c:pt idx="238">
                  <c:v>1.6895401818278044</c:v>
                </c:pt>
                <c:pt idx="239">
                  <c:v>1.3184908609272501</c:v>
                </c:pt>
                <c:pt idx="240">
                  <c:v>0.98070303051194596</c:v>
                </c:pt>
                <c:pt idx="241">
                  <c:v>0.69207478686438184</c:v>
                </c:pt>
                <c:pt idx="242">
                  <c:v>0.461293811487544</c:v>
                </c:pt>
                <c:pt idx="243">
                  <c:v>0.28980214558638601</c:v>
                </c:pt>
                <c:pt idx="244">
                  <c:v>0.17299471361224344</c:v>
                </c:pt>
                <c:pt idx="245">
                  <c:v>0.10217489147373612</c:v>
                </c:pt>
                <c:pt idx="246">
                  <c:v>6.6732828569287597E-2</c:v>
                </c:pt>
                <c:pt idx="247">
                  <c:v>5.6082413407985539E-2</c:v>
                </c:pt>
                <c:pt idx="248">
                  <c:v>6.1051508520553695E-2</c:v>
                </c:pt>
                <c:pt idx="249">
                  <c:v>7.4613313020662084E-2</c:v>
                </c:pt>
                <c:pt idx="250">
                  <c:v>9.2021002220635847E-2</c:v>
                </c:pt>
                <c:pt idx="251">
                  <c:v>0.11052374544682875</c:v>
                </c:pt>
                <c:pt idx="252">
                  <c:v>0.12888262751585167</c:v>
                </c:pt>
                <c:pt idx="253">
                  <c:v>0.14687624984698899</c:v>
                </c:pt>
                <c:pt idx="254">
                  <c:v>0.16491257584926863</c:v>
                </c:pt>
                <c:pt idx="255">
                  <c:v>0.18377929536831183</c:v>
                </c:pt>
                <c:pt idx="256">
                  <c:v>0.20450054473093199</c:v>
                </c:pt>
                <c:pt idx="257">
                  <c:v>0.22824239092871246</c:v>
                </c:pt>
                <c:pt idx="258">
                  <c:v>0.256225489506753</c:v>
                </c:pt>
                <c:pt idx="259">
                  <c:v>0.289647005185382</c:v>
                </c:pt>
                <c:pt idx="260">
                  <c:v>0.32966099823455336</c:v>
                </c:pt>
                <c:pt idx="261">
                  <c:v>0.37749119221034838</c:v>
                </c:pt>
                <c:pt idx="262">
                  <c:v>0.43473428152998089</c:v>
                </c:pt>
                <c:pt idx="263">
                  <c:v>0.50385236214143858</c:v>
                </c:pt>
                <c:pt idx="264">
                  <c:v>0.58876343029461553</c:v>
                </c:pt>
                <c:pt idx="265">
                  <c:v>0.69534701309003155</c:v>
                </c:pt>
                <c:pt idx="266">
                  <c:v>0.83162199702329542</c:v>
                </c:pt>
                <c:pt idx="267">
                  <c:v>1.0073556479354362</c:v>
                </c:pt>
                <c:pt idx="268">
                  <c:v>1.2329425092563353</c:v>
                </c:pt>
                <c:pt idx="269">
                  <c:v>1.5175440994996325</c:v>
                </c:pt>
                <c:pt idx="270">
                  <c:v>1.8666773914645001</c:v>
                </c:pt>
                <c:pt idx="271">
                  <c:v>2.2796365875290401</c:v>
                </c:pt>
                <c:pt idx="272">
                  <c:v>2.7472759677982701</c:v>
                </c:pt>
                <c:pt idx="273">
                  <c:v>3.2507247806372894</c:v>
                </c:pt>
                <c:pt idx="274">
                  <c:v>3.7615204827332298</c:v>
                </c:pt>
                <c:pt idx="275">
                  <c:v>4.2434347258502898</c:v>
                </c:pt>
                <c:pt idx="276">
                  <c:v>4.6559593112380355</c:v>
                </c:pt>
                <c:pt idx="277">
                  <c:v>4.9590755957817034</c:v>
                </c:pt>
                <c:pt idx="278">
                  <c:v>5.1186243035156602</c:v>
                </c:pt>
                <c:pt idx="279">
                  <c:v>5.1113959232575796</c:v>
                </c:pt>
                <c:pt idx="280">
                  <c:v>4.9290289678772297</c:v>
                </c:pt>
                <c:pt idx="281">
                  <c:v>4.5799559228119096</c:v>
                </c:pt>
                <c:pt idx="282">
                  <c:v>4.0889564034213599</c:v>
                </c:pt>
                <c:pt idx="283">
                  <c:v>3.4943070778680005</c:v>
                </c:pt>
                <c:pt idx="284">
                  <c:v>2.8429734091886769</c:v>
                </c:pt>
                <c:pt idx="285">
                  <c:v>2.1846736451259212</c:v>
                </c:pt>
                <c:pt idx="286">
                  <c:v>1.5658752001395462</c:v>
                </c:pt>
                <c:pt idx="287">
                  <c:v>1.0248016543425962</c:v>
                </c:pt>
                <c:pt idx="288">
                  <c:v>0.58832244697063962</c:v>
                </c:pt>
                <c:pt idx="289">
                  <c:v>0.27120256045148899</c:v>
                </c:pt>
                <c:pt idx="290">
                  <c:v>7.7684216153881824E-2</c:v>
                </c:pt>
                <c:pt idx="291">
                  <c:v>4.8623193474546904E-3</c:v>
                </c:pt>
                <c:pt idx="292">
                  <c:v>4.69111678662371E-2</c:v>
                </c:pt>
                <c:pt idx="293">
                  <c:v>0.19901464320268433</c:v>
                </c:pt>
                <c:pt idx="294">
                  <c:v>0.45989966465252102</c:v>
                </c:pt>
                <c:pt idx="295">
                  <c:v>0.83217495143132203</c:v>
                </c:pt>
                <c:pt idx="296">
                  <c:v>1.3201812999240699</c:v>
                </c:pt>
                <c:pt idx="297">
                  <c:v>1.9256670239670501</c:v>
                </c:pt>
                <c:pt idx="298">
                  <c:v>2.6421871579518013</c:v>
                </c:pt>
                <c:pt idx="299">
                  <c:v>3.4495594446345987</c:v>
                </c:pt>
                <c:pt idx="300">
                  <c:v>4.3098898501317855</c:v>
                </c:pt>
                <c:pt idx="301">
                  <c:v>5.1665472379838695</c:v>
                </c:pt>
                <c:pt idx="302">
                  <c:v>5.9470225296360555</c:v>
                </c:pt>
                <c:pt idx="303">
                  <c:v>6.5699160322138299</c:v>
                </c:pt>
                <c:pt idx="304">
                  <c:v>6.9554742201600055</c:v>
                </c:pt>
                <c:pt idx="305">
                  <c:v>7.0382936921442454</c:v>
                </c:pt>
                <c:pt idx="306">
                  <c:v>6.7801813601300855</c:v>
                </c:pt>
                <c:pt idx="307">
                  <c:v>6.1808402839980801</c:v>
                </c:pt>
                <c:pt idx="308">
                  <c:v>5.2841267909692</c:v>
                </c:pt>
                <c:pt idx="309">
                  <c:v>4.1781184674333796</c:v>
                </c:pt>
                <c:pt idx="310">
                  <c:v>2.9880941213776602</c:v>
                </c:pt>
                <c:pt idx="311">
                  <c:v>1.8626386663514101</c:v>
                </c:pt>
                <c:pt idx="312">
                  <c:v>0.954280013843264</c:v>
                </c:pt>
                <c:pt idx="313">
                  <c:v>0.39714759418973644</c:v>
                </c:pt>
                <c:pt idx="314">
                  <c:v>0.28492335574009497</c:v>
                </c:pt>
                <c:pt idx="315">
                  <c:v>0.6526810221958036</c:v>
                </c:pt>
                <c:pt idx="316">
                  <c:v>1.4659842209757898</c:v>
                </c:pt>
                <c:pt idx="317">
                  <c:v>2.6198247216236399</c:v>
                </c:pt>
                <c:pt idx="318">
                  <c:v>3.9487015844168099</c:v>
                </c:pt>
                <c:pt idx="319">
                  <c:v>5.2475260089060365</c:v>
                </c:pt>
                <c:pt idx="320">
                  <c:v>6.3013056143648924</c:v>
                </c:pt>
                <c:pt idx="321">
                  <c:v>6.9199732464340302</c:v>
                </c:pt>
                <c:pt idx="322">
                  <c:v>6.9735379033904001</c:v>
                </c:pt>
                <c:pt idx="323">
                  <c:v>6.4221700918365698</c:v>
                </c:pt>
                <c:pt idx="324">
                  <c:v>5.3360374791863396</c:v>
                </c:pt>
                <c:pt idx="325">
                  <c:v>3.9007220579277435</c:v>
                </c:pt>
                <c:pt idx="326">
                  <c:v>2.4057999367295477</c:v>
                </c:pt>
                <c:pt idx="327">
                  <c:v>1.21645198607565</c:v>
                </c:pt>
                <c:pt idx="328">
                  <c:v>0.73049902293961411</c:v>
                </c:pt>
                <c:pt idx="329">
                  <c:v>1.3256549699303461</c:v>
                </c:pt>
                <c:pt idx="330">
                  <c:v>3.3036867148040199</c:v>
                </c:pt>
                <c:pt idx="331">
                  <c:v>6.8392249416000803</c:v>
                </c:pt>
                <c:pt idx="332">
                  <c:v>11.940951489199698</c:v>
                </c:pt>
                <c:pt idx="333">
                  <c:v>18.4317089442766</c:v>
                </c:pt>
                <c:pt idx="334">
                  <c:v>25.951825426859347</c:v>
                </c:pt>
                <c:pt idx="335">
                  <c:v>33.986886530397541</c:v>
                </c:pt>
                <c:pt idx="336">
                  <c:v>41.917730396917911</c:v>
                </c:pt>
                <c:pt idx="337">
                  <c:v>49.087097702295608</c:v>
                </c:pt>
                <c:pt idx="338">
                  <c:v>54.874660596085022</c:v>
                </c:pt>
                <c:pt idx="339">
                  <c:v>58.770541221473763</c:v>
                </c:pt>
                <c:pt idx="340">
                  <c:v>60.437222223651595</c:v>
                </c:pt>
                <c:pt idx="341">
                  <c:v>59.751051601964029</c:v>
                </c:pt>
                <c:pt idx="342">
                  <c:v>56.817217721086188</c:v>
                </c:pt>
                <c:pt idx="343">
                  <c:v>51.955754108962005</c:v>
                </c:pt>
                <c:pt idx="344">
                  <c:v>45.660285086799597</c:v>
                </c:pt>
                <c:pt idx="345">
                  <c:v>38.535202534002202</c:v>
                </c:pt>
                <c:pt idx="346">
                  <c:v>31.220137903758499</c:v>
                </c:pt>
                <c:pt idx="347">
                  <c:v>24.312442263572979</c:v>
                </c:pt>
                <c:pt idx="348">
                  <c:v>18.298596231008741</c:v>
                </c:pt>
                <c:pt idx="349">
                  <c:v>13.503991343114098</c:v>
                </c:pt>
                <c:pt idx="350">
                  <c:v>10.067584138456381</c:v>
                </c:pt>
                <c:pt idx="351">
                  <c:v>7.9439990724570499</c:v>
                </c:pt>
                <c:pt idx="352">
                  <c:v>6.9313889940324547</c:v>
                </c:pt>
                <c:pt idx="353">
                  <c:v>6.7194535560146997</c:v>
                </c:pt>
                <c:pt idx="354">
                  <c:v>6.9491054227637434</c:v>
                </c:pt>
                <c:pt idx="355">
                  <c:v>7.2738265334245504</c:v>
                </c:pt>
                <c:pt idx="356">
                  <c:v>7.4129822463444182</c:v>
                </c:pt>
                <c:pt idx="357">
                  <c:v>7.1891797971187801</c:v>
                </c:pt>
                <c:pt idx="358">
                  <c:v>6.5448153073578057</c:v>
                </c:pt>
                <c:pt idx="359">
                  <c:v>5.5366891309005934</c:v>
                </c:pt>
                <c:pt idx="360">
                  <c:v>4.3113168395626698</c:v>
                </c:pt>
                <c:pt idx="361">
                  <c:v>3.0666736932487404</c:v>
                </c:pt>
                <c:pt idx="362">
                  <c:v>2.0080682672254002</c:v>
                </c:pt>
                <c:pt idx="363">
                  <c:v>1.3063533075935501</c:v>
                </c:pt>
                <c:pt idx="364">
                  <c:v>1.0657259569962201</c:v>
                </c:pt>
                <c:pt idx="365">
                  <c:v>1.3061877832561901</c:v>
                </c:pt>
                <c:pt idx="366">
                  <c:v>1.9627818159482713</c:v>
                </c:pt>
                <c:pt idx="367">
                  <c:v>2.9005732384128402</c:v>
                </c:pt>
                <c:pt idx="368">
                  <c:v>3.9415752239708177</c:v>
                </c:pt>
                <c:pt idx="369">
                  <c:v>4.8979238169716055</c:v>
                </c:pt>
                <c:pt idx="370">
                  <c:v>5.6048714816062395</c:v>
                </c:pt>
                <c:pt idx="371">
                  <c:v>5.9476604693561814</c:v>
                </c:pt>
                <c:pt idx="372">
                  <c:v>5.8778836985476799</c:v>
                </c:pt>
                <c:pt idx="373">
                  <c:v>5.4171832790229359</c:v>
                </c:pt>
                <c:pt idx="374">
                  <c:v>4.6486070249911924</c:v>
                </c:pt>
                <c:pt idx="375">
                  <c:v>3.6981607054906012</c:v>
                </c:pt>
                <c:pt idx="376">
                  <c:v>2.7106592419812601</c:v>
                </c:pt>
                <c:pt idx="377">
                  <c:v>1.8246484746335305</c:v>
                </c:pt>
                <c:pt idx="378">
                  <c:v>1.1508872612357746</c:v>
                </c:pt>
                <c:pt idx="379">
                  <c:v>0.75778344767377515</c:v>
                </c:pt>
                <c:pt idx="380">
                  <c:v>0.66555108833053855</c:v>
                </c:pt>
                <c:pt idx="381">
                  <c:v>0.84906514727318605</c:v>
                </c:pt>
                <c:pt idx="382">
                  <c:v>1.247799402017139</c:v>
                </c:pt>
                <c:pt idx="383">
                  <c:v>1.7801352932881598</c:v>
                </c:pt>
                <c:pt idx="384">
                  <c:v>2.3588884044431451</c:v>
                </c:pt>
                <c:pt idx="385">
                  <c:v>2.9051288773360002</c:v>
                </c:pt>
                <c:pt idx="386">
                  <c:v>3.3581459708215387</c:v>
                </c:pt>
                <c:pt idx="387">
                  <c:v>3.6804981256704998</c:v>
                </c:pt>
                <c:pt idx="388">
                  <c:v>3.8582288283163901</c:v>
                </c:pt>
                <c:pt idx="389">
                  <c:v>3.8972660532858967</c:v>
                </c:pt>
                <c:pt idx="390">
                  <c:v>3.8175833304062397</c:v>
                </c:pt>
                <c:pt idx="391">
                  <c:v>3.6468135232215397</c:v>
                </c:pt>
                <c:pt idx="392">
                  <c:v>3.4147136206397777</c:v>
                </c:pt>
                <c:pt idx="393">
                  <c:v>3.1493124695751598</c:v>
                </c:pt>
                <c:pt idx="394">
                  <c:v>2.8749162037064102</c:v>
                </c:pt>
                <c:pt idx="395">
                  <c:v>2.6115822360276701</c:v>
                </c:pt>
                <c:pt idx="396">
                  <c:v>2.37534147233634</c:v>
                </c:pt>
                <c:pt idx="397">
                  <c:v>2.1784127520205212</c:v>
                </c:pt>
                <c:pt idx="398">
                  <c:v>2.0288891535684797</c:v>
                </c:pt>
                <c:pt idx="399">
                  <c:v>1.9297833851501058</c:v>
                </c:pt>
                <c:pt idx="400">
                  <c:v>1.87775550046435</c:v>
                </c:pt>
                <c:pt idx="401">
                  <c:v>1.8621640995741298</c:v>
                </c:pt>
                <c:pt idx="402">
                  <c:v>1.8651731391653001</c:v>
                </c:pt>
                <c:pt idx="403">
                  <c:v>1.8634691872948048</c:v>
                </c:pt>
                <c:pt idx="404">
                  <c:v>1.8317362388014578</c:v>
                </c:pt>
                <c:pt idx="405">
                  <c:v>1.7475044875524419</c:v>
                </c:pt>
                <c:pt idx="406">
                  <c:v>1.5964846819484799</c:v>
                </c:pt>
                <c:pt idx="407">
                  <c:v>1.3771718760546099</c:v>
                </c:pt>
                <c:pt idx="408">
                  <c:v>1.1034637627517601</c:v>
                </c:pt>
                <c:pt idx="409">
                  <c:v>0.80433102462775496</c:v>
                </c:pt>
                <c:pt idx="410">
                  <c:v>0.52015692410883796</c:v>
                </c:pt>
                <c:pt idx="411">
                  <c:v>0.296109147201436</c:v>
                </c:pt>
                <c:pt idx="412">
                  <c:v>0.17364594271370001</c:v>
                </c:pt>
                <c:pt idx="413">
                  <c:v>0.18180771215289843</c:v>
                </c:pt>
                <c:pt idx="414">
                  <c:v>0.33015593353352002</c:v>
                </c:pt>
                <c:pt idx="415">
                  <c:v>0.60501813564915363</c:v>
                </c:pt>
                <c:pt idx="416">
                  <c:v>0.97009999405344005</c:v>
                </c:pt>
                <c:pt idx="417">
                  <c:v>1.3716476635730201</c:v>
                </c:pt>
                <c:pt idx="418">
                  <c:v>1.7473711777476086</c:v>
                </c:pt>
                <c:pt idx="419">
                  <c:v>2.0374900476261235</c:v>
                </c:pt>
                <c:pt idx="420">
                  <c:v>2.1957332983472893</c:v>
                </c:pt>
                <c:pt idx="421">
                  <c:v>2.1980507337626101</c:v>
                </c:pt>
                <c:pt idx="422">
                  <c:v>2.0472042634388199</c:v>
                </c:pt>
                <c:pt idx="423">
                  <c:v>1.7722320538770624</c:v>
                </c:pt>
                <c:pt idx="424">
                  <c:v>1.4228428486459599</c:v>
                </c:pt>
                <c:pt idx="425">
                  <c:v>1.0598726715973998</c:v>
                </c:pt>
                <c:pt idx="426">
                  <c:v>0.74378276781969799</c:v>
                </c:pt>
                <c:pt idx="427">
                  <c:v>0.52360344561090699</c:v>
                </c:pt>
                <c:pt idx="428">
                  <c:v>0.42863151784139875</c:v>
                </c:pt>
                <c:pt idx="429">
                  <c:v>0.46458300241283301</c:v>
                </c:pt>
                <c:pt idx="430">
                  <c:v>0.61491608804998699</c:v>
                </c:pt>
                <c:pt idx="431">
                  <c:v>0.84688831395413533</c:v>
                </c:pt>
                <c:pt idx="432">
                  <c:v>1.1208529947898374</c:v>
                </c:pt>
                <c:pt idx="433">
                  <c:v>1.4005726658648698</c:v>
                </c:pt>
                <c:pt idx="434">
                  <c:v>1.6620998101259199</c:v>
                </c:pt>
                <c:pt idx="435">
                  <c:v>1.8991049404371898</c:v>
                </c:pt>
                <c:pt idx="436">
                  <c:v>2.1233516880848202</c:v>
                </c:pt>
                <c:pt idx="437">
                  <c:v>2.3601486244471968</c:v>
                </c:pt>
                <c:pt idx="438">
                  <c:v>2.6397959798723201</c:v>
                </c:pt>
                <c:pt idx="439">
                  <c:v>2.9870230047920612</c:v>
                </c:pt>
                <c:pt idx="440">
                  <c:v>3.4109525130477567</c:v>
                </c:pt>
                <c:pt idx="441">
                  <c:v>3.8981019162697477</c:v>
                </c:pt>
                <c:pt idx="442">
                  <c:v>4.4103290313144123</c:v>
                </c:pt>
                <c:pt idx="443">
                  <c:v>4.8885788506496697</c:v>
                </c:pt>
                <c:pt idx="444">
                  <c:v>5.2620098595870655</c:v>
                </c:pt>
                <c:pt idx="445">
                  <c:v>5.4608548231796545</c:v>
                </c:pt>
                <c:pt idx="446">
                  <c:v>5.4304731885589534</c:v>
                </c:pt>
                <c:pt idx="447">
                  <c:v>5.14368443004357</c:v>
                </c:pt>
                <c:pt idx="448">
                  <c:v>4.6087241928537024</c:v>
                </c:pt>
                <c:pt idx="449">
                  <c:v>3.8709936490304102</c:v>
                </c:pt>
                <c:pt idx="450">
                  <c:v>3.0080066309964999</c:v>
                </c:pt>
                <c:pt idx="451">
                  <c:v>2.1183187399832977</c:v>
                </c:pt>
                <c:pt idx="452">
                  <c:v>1.30645428464166</c:v>
                </c:pt>
                <c:pt idx="453">
                  <c:v>0.66666765238629833</c:v>
                </c:pt>
                <c:pt idx="454">
                  <c:v>0.26861043456741301</c:v>
                </c:pt>
                <c:pt idx="455">
                  <c:v>0.14757513671000599</c:v>
                </c:pt>
                <c:pt idx="456">
                  <c:v>0.30103791303761046</c:v>
                </c:pt>
                <c:pt idx="457">
                  <c:v>0.6919309526361398</c:v>
                </c:pt>
                <c:pt idx="458">
                  <c:v>1.2577167149387201</c:v>
                </c:pt>
                <c:pt idx="459">
                  <c:v>1.923199821349457</c:v>
                </c:pt>
                <c:pt idx="460">
                  <c:v>2.6143358420180411</c:v>
                </c:pt>
                <c:pt idx="461">
                  <c:v>3.2702151836349267</c:v>
                </c:pt>
                <c:pt idx="462">
                  <c:v>3.85091992852798</c:v>
                </c:pt>
                <c:pt idx="463">
                  <c:v>4.33994668690654</c:v>
                </c:pt>
                <c:pt idx="464">
                  <c:v>4.7411327816647511</c:v>
                </c:pt>
                <c:pt idx="465">
                  <c:v>5.0712392537347446</c:v>
                </c:pt>
                <c:pt idx="466">
                  <c:v>5.35026589339971</c:v>
                </c:pt>
                <c:pt idx="467">
                  <c:v>5.5920035473776855</c:v>
                </c:pt>
                <c:pt idx="468">
                  <c:v>5.7971817626495845</c:v>
                </c:pt>
                <c:pt idx="469">
                  <c:v>5.9508889656347002</c:v>
                </c:pt>
                <c:pt idx="470">
                  <c:v>6.0248893136448496</c:v>
                </c:pt>
                <c:pt idx="471">
                  <c:v>5.9842773737636534</c:v>
                </c:pt>
                <c:pt idx="472">
                  <c:v>5.7968674030444562</c:v>
                </c:pt>
                <c:pt idx="473">
                  <c:v>5.4430431859043518</c:v>
                </c:pt>
                <c:pt idx="474">
                  <c:v>4.9236467486605502</c:v>
                </c:pt>
                <c:pt idx="475">
                  <c:v>4.26389166431861</c:v>
                </c:pt>
                <c:pt idx="476">
                  <c:v>3.51215704427343</c:v>
                </c:pt>
                <c:pt idx="477">
                  <c:v>2.7336570449526802</c:v>
                </c:pt>
                <c:pt idx="478">
                  <c:v>2.000134262707141</c:v>
                </c:pt>
                <c:pt idx="479">
                  <c:v>1.37763762054668</c:v>
                </c:pt>
                <c:pt idx="480">
                  <c:v>0.91491391898346097</c:v>
                </c:pt>
                <c:pt idx="481">
                  <c:v>0.63486264934538295</c:v>
                </c:pt>
                <c:pt idx="482">
                  <c:v>0.53089159687355192</c:v>
                </c:pt>
                <c:pt idx="483">
                  <c:v>0.56899777382744798</c:v>
                </c:pt>
                <c:pt idx="484">
                  <c:v>0.69520241485572454</c:v>
                </c:pt>
                <c:pt idx="485">
                  <c:v>0.84684681221070146</c:v>
                </c:pt>
                <c:pt idx="486">
                  <c:v>0.96544713575049701</c:v>
                </c:pt>
                <c:pt idx="487">
                  <c:v>1.00848191951906</c:v>
                </c:pt>
                <c:pt idx="488">
                  <c:v>0.95771186170658795</c:v>
                </c:pt>
                <c:pt idx="489">
                  <c:v>0.82235667461595496</c:v>
                </c:pt>
                <c:pt idx="490">
                  <c:v>0.63652152271828888</c:v>
                </c:pt>
                <c:pt idx="491">
                  <c:v>0.45144933848617913</c:v>
                </c:pt>
                <c:pt idx="492">
                  <c:v>0.32422708995492588</c:v>
                </c:pt>
                <c:pt idx="493">
                  <c:v>0.30527760661911602</c:v>
                </c:pt>
                <c:pt idx="494">
                  <c:v>0.4271842080425079</c:v>
                </c:pt>
                <c:pt idx="495">
                  <c:v>0.69708789804285654</c:v>
                </c:pt>
                <c:pt idx="496">
                  <c:v>1.09414050710091</c:v>
                </c:pt>
                <c:pt idx="497">
                  <c:v>1.5724573251487275</c:v>
                </c:pt>
                <c:pt idx="498">
                  <c:v>2.0689091374855</c:v>
                </c:pt>
                <c:pt idx="499">
                  <c:v>2.5141527059288267</c:v>
                </c:pt>
                <c:pt idx="500">
                  <c:v>2.8447066791854101</c:v>
                </c:pt>
                <c:pt idx="501">
                  <c:v>3.0137448881759612</c:v>
                </c:pt>
                <c:pt idx="502">
                  <c:v>2.9986116245304597</c:v>
                </c:pt>
                <c:pt idx="503">
                  <c:v>2.80377830093181</c:v>
                </c:pt>
                <c:pt idx="504">
                  <c:v>2.4588976893636967</c:v>
                </c:pt>
                <c:pt idx="505">
                  <c:v>2.0125721832955699</c:v>
                </c:pt>
                <c:pt idx="506">
                  <c:v>1.5232420672945499</c:v>
                </c:pt>
                <c:pt idx="507">
                  <c:v>1.0490687646588241</c:v>
                </c:pt>
                <c:pt idx="508">
                  <c:v>0.63875977650217353</c:v>
                </c:pt>
                <c:pt idx="509">
                  <c:v>0.32496508380615846</c:v>
                </c:pt>
                <c:pt idx="510">
                  <c:v>0.12125661853883012</c:v>
                </c:pt>
                <c:pt idx="511">
                  <c:v>2.2926843202550611E-2</c:v>
                </c:pt>
                <c:pt idx="512">
                  <c:v>1.10765838766584E-2</c:v>
                </c:pt>
                <c:pt idx="513">
                  <c:v>5.8860281092753382E-2</c:v>
                </c:pt>
                <c:pt idx="514">
                  <c:v>0.13842893341590706</c:v>
                </c:pt>
                <c:pt idx="515">
                  <c:v>0.22710330406007934</c:v>
                </c:pt>
                <c:pt idx="516">
                  <c:v>0.31159922698878001</c:v>
                </c:pt>
                <c:pt idx="517">
                  <c:v>0.38963032602344538</c:v>
                </c:pt>
                <c:pt idx="518">
                  <c:v>0.46881053550777346</c:v>
                </c:pt>
                <c:pt idx="519">
                  <c:v>0.56333919226297802</c:v>
                </c:pt>
                <c:pt idx="520">
                  <c:v>0.68936333764141922</c:v>
                </c:pt>
                <c:pt idx="521">
                  <c:v>0.86010394060890205</c:v>
                </c:pt>
                <c:pt idx="522">
                  <c:v>1.0817859163229999</c:v>
                </c:pt>
                <c:pt idx="523">
                  <c:v>1.3511586089327801</c:v>
                </c:pt>
                <c:pt idx="524">
                  <c:v>1.6550063984055499</c:v>
                </c:pt>
                <c:pt idx="525">
                  <c:v>1.971621583844577</c:v>
                </c:pt>
                <c:pt idx="526">
                  <c:v>2.2738356653474812</c:v>
                </c:pt>
                <c:pt idx="527">
                  <c:v>2.53295152246934</c:v>
                </c:pt>
                <c:pt idx="528">
                  <c:v>2.7228244902340877</c:v>
                </c:pt>
                <c:pt idx="529">
                  <c:v>2.8234032475642099</c:v>
                </c:pt>
                <c:pt idx="530">
                  <c:v>2.8232264650038967</c:v>
                </c:pt>
                <c:pt idx="531">
                  <c:v>2.7206214297562599</c:v>
                </c:pt>
                <c:pt idx="532">
                  <c:v>2.5236035836343098</c:v>
                </c:pt>
                <c:pt idx="533">
                  <c:v>2.2486776893617</c:v>
                </c:pt>
                <c:pt idx="534">
                  <c:v>1.9188595621916429</c:v>
                </c:pt>
                <c:pt idx="535">
                  <c:v>1.56126512580038</c:v>
                </c:pt>
                <c:pt idx="536">
                  <c:v>1.20456794371043</c:v>
                </c:pt>
                <c:pt idx="537">
                  <c:v>0.87654029027340996</c:v>
                </c:pt>
                <c:pt idx="538">
                  <c:v>0.60180399253727879</c:v>
                </c:pt>
                <c:pt idx="539">
                  <c:v>0.39985682213874779</c:v>
                </c:pt>
                <c:pt idx="540">
                  <c:v>0.28342409029625965</c:v>
                </c:pt>
                <c:pt idx="541">
                  <c:v>0.25721042395750332</c:v>
                </c:pt>
                <c:pt idx="542">
                  <c:v>0.31717379547462327</c:v>
                </c:pt>
                <c:pt idx="543">
                  <c:v>0.45048313299125198</c:v>
                </c:pt>
                <c:pt idx="544">
                  <c:v>0.63632242378766057</c:v>
                </c:pt>
                <c:pt idx="545">
                  <c:v>0.84764789252620765</c:v>
                </c:pt>
                <c:pt idx="546">
                  <c:v>1.0538871394896401</c:v>
                </c:pt>
                <c:pt idx="547">
                  <c:v>1.2244060384268001</c:v>
                </c:pt>
                <c:pt idx="548">
                  <c:v>1.3323934154349746</c:v>
                </c:pt>
                <c:pt idx="549">
                  <c:v>1.3586670326636101</c:v>
                </c:pt>
                <c:pt idx="550">
                  <c:v>1.2948280969247199</c:v>
                </c:pt>
                <c:pt idx="551">
                  <c:v>1.1452146051381762</c:v>
                </c:pt>
                <c:pt idx="552">
                  <c:v>0.92723553318232999</c:v>
                </c:pt>
                <c:pt idx="553">
                  <c:v>0.66989359627396228</c:v>
                </c:pt>
                <c:pt idx="554">
                  <c:v>0.41058744926243324</c:v>
                </c:pt>
                <c:pt idx="555">
                  <c:v>0.1905731206211613</c:v>
                </c:pt>
                <c:pt idx="556">
                  <c:v>4.9703246976372295E-2</c:v>
                </c:pt>
                <c:pt idx="557">
                  <c:v>2.1203062073451046E-2</c:v>
                </c:pt>
                <c:pt idx="558">
                  <c:v>0.12725412207429901</c:v>
                </c:pt>
                <c:pt idx="559">
                  <c:v>0.37603540798418938</c:v>
                </c:pt>
                <c:pt idx="560">
                  <c:v>0.76063802316779816</c:v>
                </c:pt>
                <c:pt idx="561">
                  <c:v>1.2599674649446699</c:v>
                </c:pt>
                <c:pt idx="562">
                  <c:v>1.8414326569935899</c:v>
                </c:pt>
                <c:pt idx="563">
                  <c:v>2.4649512214750602</c:v>
                </c:pt>
                <c:pt idx="564">
                  <c:v>3.0876231667024872</c:v>
                </c:pt>
                <c:pt idx="565">
                  <c:v>3.6683680374757199</c:v>
                </c:pt>
                <c:pt idx="566">
                  <c:v>4.1718869851557603</c:v>
                </c:pt>
                <c:pt idx="567">
                  <c:v>4.5714805442176303</c:v>
                </c:pt>
                <c:pt idx="568">
                  <c:v>4.8504859568503083</c:v>
                </c:pt>
                <c:pt idx="569">
                  <c:v>5.0023459185576602</c:v>
                </c:pt>
                <c:pt idx="570">
                  <c:v>5.0295358523761218</c:v>
                </c:pt>
                <c:pt idx="571">
                  <c:v>4.9417221570464003</c:v>
                </c:pt>
                <c:pt idx="572">
                  <c:v>4.7535797113678502</c:v>
                </c:pt>
                <c:pt idx="573">
                  <c:v>4.4826637893398278</c:v>
                </c:pt>
                <c:pt idx="574">
                  <c:v>4.1476282751941724</c:v>
                </c:pt>
                <c:pt idx="575">
                  <c:v>3.7669401325004599</c:v>
                </c:pt>
                <c:pt idx="576">
                  <c:v>3.3580956323377977</c:v>
                </c:pt>
                <c:pt idx="577">
                  <c:v>2.9372293736197777</c:v>
                </c:pt>
                <c:pt idx="578">
                  <c:v>2.5189445921089999</c:v>
                </c:pt>
                <c:pt idx="579">
                  <c:v>2.1161901116717798</c:v>
                </c:pt>
                <c:pt idx="580">
                  <c:v>1.7400581142874341</c:v>
                </c:pt>
                <c:pt idx="581">
                  <c:v>1.39945840334208</c:v>
                </c:pt>
                <c:pt idx="582">
                  <c:v>1.1007133570094025</c:v>
                </c:pt>
                <c:pt idx="583">
                  <c:v>0.84718786609356378</c:v>
                </c:pt>
                <c:pt idx="584">
                  <c:v>0.63910103370725801</c:v>
                </c:pt>
                <c:pt idx="585">
                  <c:v>0.47365256418992746</c:v>
                </c:pt>
                <c:pt idx="586">
                  <c:v>0.34553987518856327</c:v>
                </c:pt>
                <c:pt idx="587">
                  <c:v>0.24785601589356299</c:v>
                </c:pt>
                <c:pt idx="588">
                  <c:v>0.17326446798993841</c:v>
                </c:pt>
                <c:pt idx="589">
                  <c:v>0.1152677832865748</c:v>
                </c:pt>
                <c:pt idx="590">
                  <c:v>6.9342384165162904E-2</c:v>
                </c:pt>
                <c:pt idx="591">
                  <c:v>3.3713711599409196E-2</c:v>
                </c:pt>
                <c:pt idx="592">
                  <c:v>9.5961692763525015E-3</c:v>
                </c:pt>
                <c:pt idx="593">
                  <c:v>8.1261191247186226E-4</c:v>
                </c:pt>
                <c:pt idx="594">
                  <c:v>1.2821722778364136E-2</c:v>
                </c:pt>
                <c:pt idx="595">
                  <c:v>5.1296928162838533E-2</c:v>
                </c:pt>
                <c:pt idx="596">
                  <c:v>0.120495360147092</c:v>
                </c:pt>
                <c:pt idx="597">
                  <c:v>0.22171130002872494</c:v>
                </c:pt>
                <c:pt idx="598">
                  <c:v>0.35211396390881866</c:v>
                </c:pt>
                <c:pt idx="599">
                  <c:v>0.50422174206931403</c:v>
                </c:pt>
                <c:pt idx="600">
                  <c:v>0.66617054283499688</c:v>
                </c:pt>
                <c:pt idx="601">
                  <c:v>0.82280711864585565</c:v>
                </c:pt>
                <c:pt idx="602">
                  <c:v>0.95749908493809188</c:v>
                </c:pt>
                <c:pt idx="603">
                  <c:v>1.0544240799951798</c:v>
                </c:pt>
                <c:pt idx="604">
                  <c:v>1.1010024661186337</c:v>
                </c:pt>
                <c:pt idx="605">
                  <c:v>1.0900883076765253</c:v>
                </c:pt>
                <c:pt idx="606">
                  <c:v>1.0215425357285337</c:v>
                </c:pt>
                <c:pt idx="607">
                  <c:v>0.90288224734997202</c:v>
                </c:pt>
                <c:pt idx="608">
                  <c:v>0.74882390804160404</c:v>
                </c:pt>
                <c:pt idx="609">
                  <c:v>0.57970011513716602</c:v>
                </c:pt>
                <c:pt idx="610">
                  <c:v>0.41890686341753114</c:v>
                </c:pt>
                <c:pt idx="611">
                  <c:v>0.28970407933397646</c:v>
                </c:pt>
                <c:pt idx="612">
                  <c:v>0.21181922231902206</c:v>
                </c:pt>
                <c:pt idx="613">
                  <c:v>0.19836838643369234</c:v>
                </c:pt>
                <c:pt idx="614">
                  <c:v>0.25359587327129701</c:v>
                </c:pt>
                <c:pt idx="615">
                  <c:v>0.37183729540255089</c:v>
                </c:pt>
                <c:pt idx="616">
                  <c:v>0.53794189913626</c:v>
                </c:pt>
                <c:pt idx="617">
                  <c:v>0.72916924517286497</c:v>
                </c:pt>
                <c:pt idx="618">
                  <c:v>0.91833679735353102</c:v>
                </c:pt>
                <c:pt idx="619">
                  <c:v>1.0777776364392999</c:v>
                </c:pt>
                <c:pt idx="620">
                  <c:v>1.1835104555559799</c:v>
                </c:pt>
                <c:pt idx="621">
                  <c:v>1.2189588181230799</c:v>
                </c:pt>
                <c:pt idx="622">
                  <c:v>1.1776010510320698</c:v>
                </c:pt>
                <c:pt idx="623">
                  <c:v>1.0640853192912774</c:v>
                </c:pt>
                <c:pt idx="624">
                  <c:v>0.89358570388452152</c:v>
                </c:pt>
                <c:pt idx="625">
                  <c:v>0.68946622499377852</c:v>
                </c:pt>
                <c:pt idx="626">
                  <c:v>0.47961084240087198</c:v>
                </c:pt>
                <c:pt idx="627">
                  <c:v>0.29201576031133297</c:v>
                </c:pt>
                <c:pt idx="628">
                  <c:v>0.15038017293466197</c:v>
                </c:pt>
                <c:pt idx="629">
                  <c:v>7.0443536895666334E-2</c:v>
                </c:pt>
                <c:pt idx="630">
                  <c:v>5.7695078151076523E-2</c:v>
                </c:pt>
                <c:pt idx="631">
                  <c:v>0.10684335612874685</c:v>
                </c:pt>
                <c:pt idx="632">
                  <c:v>0.2031218606630536</c:v>
                </c:pt>
                <c:pt idx="633">
                  <c:v>0.32517780153622738</c:v>
                </c:pt>
                <c:pt idx="634">
                  <c:v>0.44900719180883092</c:v>
                </c:pt>
                <c:pt idx="635">
                  <c:v>0.55221438630740149</c:v>
                </c:pt>
                <c:pt idx="636">
                  <c:v>0.61782439830745295</c:v>
                </c:pt>
                <c:pt idx="637">
                  <c:v>0.63697159153145322</c:v>
                </c:pt>
                <c:pt idx="638">
                  <c:v>0.6100103042023105</c:v>
                </c:pt>
                <c:pt idx="639">
                  <c:v>0.54589807185874994</c:v>
                </c:pt>
                <c:pt idx="640">
                  <c:v>0.46003030430877101</c:v>
                </c:pt>
                <c:pt idx="641">
                  <c:v>0.37099204925203144</c:v>
                </c:pt>
                <c:pt idx="642">
                  <c:v>0.29688209258737408</c:v>
                </c:pt>
                <c:pt idx="643">
                  <c:v>0.25192151837908588</c:v>
                </c:pt>
                <c:pt idx="644">
                  <c:v>0.24397478485073443</c:v>
                </c:pt>
                <c:pt idx="645">
                  <c:v>0.27340701394746808</c:v>
                </c:pt>
                <c:pt idx="646">
                  <c:v>0.33342137154161955</c:v>
                </c:pt>
                <c:pt idx="647">
                  <c:v>0.41172437451018801</c:v>
                </c:pt>
                <c:pt idx="648">
                  <c:v>0.49311559460942461</c:v>
                </c:pt>
                <c:pt idx="649">
                  <c:v>0.56244114015282098</c:v>
                </c:pt>
                <c:pt idx="650">
                  <c:v>0.60731550170028159</c:v>
                </c:pt>
                <c:pt idx="651">
                  <c:v>0.62010488101472061</c:v>
                </c:pt>
                <c:pt idx="652">
                  <c:v>0.59885167404226058</c:v>
                </c:pt>
                <c:pt idx="653">
                  <c:v>0.54705914483179896</c:v>
                </c:pt>
                <c:pt idx="654">
                  <c:v>0.47249312293754397</c:v>
                </c:pt>
                <c:pt idx="655">
                  <c:v>0.38534268696299179</c:v>
                </c:pt>
                <c:pt idx="656">
                  <c:v>0.29617780100119401</c:v>
                </c:pt>
                <c:pt idx="657">
                  <c:v>0.21413454550904201</c:v>
                </c:pt>
                <c:pt idx="658">
                  <c:v>0.14565818880079417</c:v>
                </c:pt>
                <c:pt idx="659">
                  <c:v>9.3971988540390627E-2</c:v>
                </c:pt>
                <c:pt idx="660">
                  <c:v>5.9258807097216523E-2</c:v>
                </c:pt>
                <c:pt idx="661">
                  <c:v>3.9388142721438812E-2</c:v>
                </c:pt>
                <c:pt idx="662">
                  <c:v>3.0927974230516148E-2</c:v>
                </c:pt>
                <c:pt idx="663">
                  <c:v>3.0165741973422582E-2</c:v>
                </c:pt>
                <c:pt idx="664">
                  <c:v>3.3921123530564298E-2</c:v>
                </c:pt>
                <c:pt idx="665">
                  <c:v>4.0040884740046884E-2</c:v>
                </c:pt>
                <c:pt idx="666">
                  <c:v>4.7586665492662598E-2</c:v>
                </c:pt>
                <c:pt idx="667">
                  <c:v>5.6821917763993576E-2</c:v>
                </c:pt>
                <c:pt idx="668">
                  <c:v>6.9145139710983489E-2</c:v>
                </c:pt>
                <c:pt idx="669">
                  <c:v>8.709121507577168E-2</c:v>
                </c:pt>
                <c:pt idx="670">
                  <c:v>0.11444034881722701</c:v>
                </c:pt>
                <c:pt idx="671">
                  <c:v>0.15636308005482788</c:v>
                </c:pt>
                <c:pt idx="672">
                  <c:v>0.21942991111425003</c:v>
                </c:pt>
                <c:pt idx="673">
                  <c:v>0.311265242148351</c:v>
                </c:pt>
                <c:pt idx="674">
                  <c:v>0.43965582656374502</c:v>
                </c:pt>
                <c:pt idx="675">
                  <c:v>0.61104078127390005</c:v>
                </c:pt>
                <c:pt idx="676">
                  <c:v>0.82849437208934362</c:v>
                </c:pt>
                <c:pt idx="677">
                  <c:v>1.0895218230272998</c:v>
                </c:pt>
                <c:pt idx="678">
                  <c:v>1.3841650549488653</c:v>
                </c:pt>
                <c:pt idx="679">
                  <c:v>1.6940014446945701</c:v>
                </c:pt>
                <c:pt idx="680">
                  <c:v>1.9925709706477888</c:v>
                </c:pt>
                <c:pt idx="681">
                  <c:v>2.2475701473189647</c:v>
                </c:pt>
                <c:pt idx="682">
                  <c:v>2.4248254998344367</c:v>
                </c:pt>
                <c:pt idx="683">
                  <c:v>2.4936610197656197</c:v>
                </c:pt>
                <c:pt idx="684">
                  <c:v>2.4328853747144801</c:v>
                </c:pt>
                <c:pt idx="685">
                  <c:v>2.2363375860552002</c:v>
                </c:pt>
                <c:pt idx="686">
                  <c:v>1.9168254339372113</c:v>
                </c:pt>
                <c:pt idx="687">
                  <c:v>1.50741885068822</c:v>
                </c:pt>
                <c:pt idx="688">
                  <c:v>1.0594248522462262</c:v>
                </c:pt>
                <c:pt idx="689">
                  <c:v>0.63692321587061262</c:v>
                </c:pt>
                <c:pt idx="690">
                  <c:v>0.30838898239249418</c:v>
                </c:pt>
                <c:pt idx="691">
                  <c:v>0.13654488877305901</c:v>
                </c:pt>
                <c:pt idx="692">
                  <c:v>0.16804439024153511</c:v>
                </c:pt>
                <c:pt idx="693">
                  <c:v>0.42477622904185597</c:v>
                </c:pt>
                <c:pt idx="694">
                  <c:v>0.8984432944020817</c:v>
                </c:pt>
                <c:pt idx="695">
                  <c:v>1.5496034011150099</c:v>
                </c:pt>
                <c:pt idx="696">
                  <c:v>2.3116359785560867</c:v>
                </c:pt>
                <c:pt idx="697">
                  <c:v>3.0992416290575777</c:v>
                </c:pt>
                <c:pt idx="698">
                  <c:v>3.8202503412409001</c:v>
                </c:pt>
                <c:pt idx="699">
                  <c:v>4.3888712832850896</c:v>
                </c:pt>
                <c:pt idx="700">
                  <c:v>4.7381951238448963</c:v>
                </c:pt>
                <c:pt idx="701">
                  <c:v>4.8298331263915601</c:v>
                </c:pt>
                <c:pt idx="702">
                  <c:v>4.6590446993659365</c:v>
                </c:pt>
                <c:pt idx="703">
                  <c:v>4.2544876366704703</c:v>
                </c:pt>
                <c:pt idx="704">
                  <c:v>3.6726796638747201</c:v>
                </c:pt>
                <c:pt idx="705">
                  <c:v>2.9882057912848587</c:v>
                </c:pt>
                <c:pt idx="706">
                  <c:v>2.2814615146584898</c:v>
                </c:pt>
                <c:pt idx="707">
                  <c:v>1.62614030817597</c:v>
                </c:pt>
                <c:pt idx="708">
                  <c:v>1.0786734717508901</c:v>
                </c:pt>
                <c:pt idx="709">
                  <c:v>0.67141191297718961</c:v>
                </c:pt>
                <c:pt idx="710">
                  <c:v>0.41058643943284773</c:v>
                </c:pt>
                <c:pt idx="711">
                  <c:v>0.27914565456845603</c:v>
                </c:pt>
                <c:pt idx="712">
                  <c:v>0.24363494369120584</c:v>
                </c:pt>
                <c:pt idx="713">
                  <c:v>0.26353122031351556</c:v>
                </c:pt>
                <c:pt idx="714">
                  <c:v>0.30103200984389078</c:v>
                </c:pt>
                <c:pt idx="715">
                  <c:v>0.32929148689722032</c:v>
                </c:pt>
                <c:pt idx="716">
                  <c:v>0.33749375576377044</c:v>
                </c:pt>
                <c:pt idx="717">
                  <c:v>0.33186653119505033</c:v>
                </c:pt>
                <c:pt idx="718">
                  <c:v>0.33261493597515179</c:v>
                </c:pt>
                <c:pt idx="719">
                  <c:v>0.36761261336170714</c:v>
                </c:pt>
                <c:pt idx="720">
                  <c:v>0.46434973959181208</c:v>
                </c:pt>
                <c:pt idx="721">
                  <c:v>0.64197181624365396</c:v>
                </c:pt>
                <c:pt idx="722">
                  <c:v>0.90518629497784719</c:v>
                </c:pt>
                <c:pt idx="723">
                  <c:v>1.2413851600782153</c:v>
                </c:pt>
                <c:pt idx="724">
                  <c:v>1.6216264811036598</c:v>
                </c:pt>
                <c:pt idx="725">
                  <c:v>2.0052883323139787</c:v>
                </c:pt>
                <c:pt idx="726">
                  <c:v>2.34742935576008</c:v>
                </c:pt>
                <c:pt idx="727">
                  <c:v>2.6073231116256093</c:v>
                </c:pt>
                <c:pt idx="728">
                  <c:v>2.7563927981046299</c:v>
                </c:pt>
                <c:pt idx="729">
                  <c:v>2.7839036008761506</c:v>
                </c:pt>
                <c:pt idx="730">
                  <c:v>2.6992386245768567</c:v>
                </c:pt>
                <c:pt idx="731">
                  <c:v>2.5302884171566267</c:v>
                </c:pt>
                <c:pt idx="732">
                  <c:v>2.3182742588360012</c:v>
                </c:pt>
                <c:pt idx="733">
                  <c:v>2.1100378289460631</c:v>
                </c:pt>
                <c:pt idx="734">
                  <c:v>1.9493205688775401</c:v>
                </c:pt>
                <c:pt idx="735">
                  <c:v>1.8687302004149198</c:v>
                </c:pt>
                <c:pt idx="736">
                  <c:v>1.8839221482449198</c:v>
                </c:pt>
                <c:pt idx="737">
                  <c:v>1.9910540446183727</c:v>
                </c:pt>
                <c:pt idx="738">
                  <c:v>2.1679060762502402</c:v>
                </c:pt>
                <c:pt idx="739">
                  <c:v>2.3783392566225485</c:v>
                </c:pt>
                <c:pt idx="740">
                  <c:v>2.5791346094093499</c:v>
                </c:pt>
                <c:pt idx="741">
                  <c:v>2.7278412338283902</c:v>
                </c:pt>
                <c:pt idx="742">
                  <c:v>2.7901340743418412</c:v>
                </c:pt>
                <c:pt idx="743">
                  <c:v>2.7453547502279201</c:v>
                </c:pt>
                <c:pt idx="744">
                  <c:v>2.5893311328590802</c:v>
                </c:pt>
                <c:pt idx="745">
                  <c:v>2.3341451195579968</c:v>
                </c:pt>
                <c:pt idx="746">
                  <c:v>2.0051191988664812</c:v>
                </c:pt>
                <c:pt idx="747">
                  <c:v>1.6357983748742899</c:v>
                </c:pt>
                <c:pt idx="748">
                  <c:v>1.26201926339508</c:v>
                </c:pt>
                <c:pt idx="749">
                  <c:v>0.91623263196818905</c:v>
                </c:pt>
                <c:pt idx="750">
                  <c:v>0.62308259762420304</c:v>
                </c:pt>
                <c:pt idx="751">
                  <c:v>0.39689771921227679</c:v>
                </c:pt>
                <c:pt idx="752">
                  <c:v>0.24130388533148744</c:v>
                </c:pt>
                <c:pt idx="753">
                  <c:v>0.150727646079585</c:v>
                </c:pt>
                <c:pt idx="754">
                  <c:v>0.1132139501120102</c:v>
                </c:pt>
                <c:pt idx="755">
                  <c:v>0.11379816243524657</c:v>
                </c:pt>
                <c:pt idx="756">
                  <c:v>0.13767231887524001</c:v>
                </c:pt>
                <c:pt idx="757">
                  <c:v>0.17255062958817197</c:v>
                </c:pt>
                <c:pt idx="758">
                  <c:v>0.20991475167797594</c:v>
                </c:pt>
                <c:pt idx="759">
                  <c:v>0.24513038501598999</c:v>
                </c:pt>
                <c:pt idx="760">
                  <c:v>0.27669663706674302</c:v>
                </c:pt>
                <c:pt idx="761">
                  <c:v>0.30505786708004973</c:v>
                </c:pt>
                <c:pt idx="762">
                  <c:v>0.33144317750213997</c:v>
                </c:pt>
                <c:pt idx="763">
                  <c:v>0.35710502068789302</c:v>
                </c:pt>
                <c:pt idx="764">
                  <c:v>0.38314102275453599</c:v>
                </c:pt>
                <c:pt idx="765">
                  <c:v>0.41085901429899302</c:v>
                </c:pt>
                <c:pt idx="766">
                  <c:v>0.44244768674509333</c:v>
                </c:pt>
                <c:pt idx="767">
                  <c:v>0.48159794836194098</c:v>
                </c:pt>
                <c:pt idx="768">
                  <c:v>0.53371396637280899</c:v>
                </c:pt>
                <c:pt idx="769">
                  <c:v>0.60545929796511244</c:v>
                </c:pt>
                <c:pt idx="770">
                  <c:v>0.70357420818479588</c:v>
                </c:pt>
                <c:pt idx="771">
                  <c:v>0.83312502735606164</c:v>
                </c:pt>
                <c:pt idx="772">
                  <c:v>0.99554569279012695</c:v>
                </c:pt>
                <c:pt idx="773">
                  <c:v>1.1869513997444299</c:v>
                </c:pt>
                <c:pt idx="774">
                  <c:v>1.3972092911435199</c:v>
                </c:pt>
                <c:pt idx="775">
                  <c:v>1.6101335886311201</c:v>
                </c:pt>
                <c:pt idx="776">
                  <c:v>1.8049543980395062</c:v>
                </c:pt>
                <c:pt idx="777">
                  <c:v>1.9589372714545301</c:v>
                </c:pt>
                <c:pt idx="778">
                  <c:v>2.0507652363492777</c:v>
                </c:pt>
                <c:pt idx="779">
                  <c:v>2.0640973267435201</c:v>
                </c:pt>
                <c:pt idx="780">
                  <c:v>1.99063477248603</c:v>
                </c:pt>
                <c:pt idx="781">
                  <c:v>1.83208039708663</c:v>
                </c:pt>
                <c:pt idx="782">
                  <c:v>1.6005610745202501</c:v>
                </c:pt>
                <c:pt idx="783">
                  <c:v>1.31736157158861</c:v>
                </c:pt>
                <c:pt idx="784">
                  <c:v>1.0101344320736598</c:v>
                </c:pt>
                <c:pt idx="785">
                  <c:v>0.70904006477083603</c:v>
                </c:pt>
                <c:pt idx="786">
                  <c:v>0.44247477934439744</c:v>
                </c:pt>
                <c:pt idx="787">
                  <c:v>0.23312118234996501</c:v>
                </c:pt>
                <c:pt idx="788">
                  <c:v>9.4990649331149368E-2</c:v>
                </c:pt>
                <c:pt idx="789">
                  <c:v>3.1936199822472811E-2</c:v>
                </c:pt>
                <c:pt idx="790">
                  <c:v>3.7836151776470997E-2</c:v>
                </c:pt>
                <c:pt idx="791">
                  <c:v>9.834106276531368E-2</c:v>
                </c:pt>
                <c:pt idx="792">
                  <c:v>0.19379967959722444</c:v>
                </c:pt>
                <c:pt idx="793">
                  <c:v>0.30278662311135618</c:v>
                </c:pt>
                <c:pt idx="794">
                  <c:v>0.405579288536287</c:v>
                </c:pt>
                <c:pt idx="795">
                  <c:v>0.48698301691863932</c:v>
                </c:pt>
                <c:pt idx="796">
                  <c:v>0.53806546422041401</c:v>
                </c:pt>
                <c:pt idx="797">
                  <c:v>0.55659573702113962</c:v>
                </c:pt>
                <c:pt idx="798">
                  <c:v>0.54624143264106428</c:v>
                </c:pt>
                <c:pt idx="799">
                  <c:v>0.51480577816673301</c:v>
                </c:pt>
                <c:pt idx="800">
                  <c:v>0.47194499654245714</c:v>
                </c:pt>
                <c:pt idx="801">
                  <c:v>0.42686702987435027</c:v>
                </c:pt>
                <c:pt idx="802">
                  <c:v>0.38647184906550597</c:v>
                </c:pt>
                <c:pt idx="803">
                  <c:v>0.35426617608591598</c:v>
                </c:pt>
                <c:pt idx="804">
                  <c:v>0.33020277192603276</c:v>
                </c:pt>
                <c:pt idx="805">
                  <c:v>0.31139618467134644</c:v>
                </c:pt>
                <c:pt idx="806">
                  <c:v>0.29349267182722366</c:v>
                </c:pt>
                <c:pt idx="807">
                  <c:v>0.27235379391013997</c:v>
                </c:pt>
                <c:pt idx="808">
                  <c:v>0.24566949377366243</c:v>
                </c:pt>
                <c:pt idx="809">
                  <c:v>0.21415017629709299</c:v>
                </c:pt>
                <c:pt idx="810">
                  <c:v>0.18204639453291013</c:v>
                </c:pt>
                <c:pt idx="811">
                  <c:v>0.15688605288423282</c:v>
                </c:pt>
                <c:pt idx="812">
                  <c:v>0.148473582934573</c:v>
                </c:pt>
                <c:pt idx="813">
                  <c:v>0.16733444366425243</c:v>
                </c:pt>
                <c:pt idx="814">
                  <c:v>0.22288791061432534</c:v>
                </c:pt>
                <c:pt idx="815">
                  <c:v>0.32167665501346027</c:v>
                </c:pt>
                <c:pt idx="816">
                  <c:v>0.4659686877479618</c:v>
                </c:pt>
                <c:pt idx="817">
                  <c:v>0.65298145127599705</c:v>
                </c:pt>
                <c:pt idx="818">
                  <c:v>0.87487275952054067</c:v>
                </c:pt>
                <c:pt idx="819">
                  <c:v>1.11951749919295</c:v>
                </c:pt>
                <c:pt idx="820">
                  <c:v>1.3719628563036899</c:v>
                </c:pt>
                <c:pt idx="821">
                  <c:v>1.6163474039918302</c:v>
                </c:pt>
                <c:pt idx="822">
                  <c:v>1.8379961093389299</c:v>
                </c:pt>
                <c:pt idx="823">
                  <c:v>2.0253743021179829</c:v>
                </c:pt>
                <c:pt idx="824">
                  <c:v>2.1716027805578677</c:v>
                </c:pt>
                <c:pt idx="825">
                  <c:v>2.2753008917819812</c:v>
                </c:pt>
                <c:pt idx="826">
                  <c:v>2.3406258104700677</c:v>
                </c:pt>
                <c:pt idx="827">
                  <c:v>2.3765002183438377</c:v>
                </c:pt>
                <c:pt idx="828">
                  <c:v>2.3951491648865977</c:v>
                </c:pt>
                <c:pt idx="829">
                  <c:v>2.4101802852666401</c:v>
                </c:pt>
                <c:pt idx="830">
                  <c:v>2.4345208351987067</c:v>
                </c:pt>
                <c:pt idx="831">
                  <c:v>2.4785550779337777</c:v>
                </c:pt>
                <c:pt idx="832">
                  <c:v>2.5487780807449201</c:v>
                </c:pt>
                <c:pt idx="833">
                  <c:v>2.6471976495645291</c:v>
                </c:pt>
                <c:pt idx="834">
                  <c:v>2.7715857667244213</c:v>
                </c:pt>
                <c:pt idx="835">
                  <c:v>2.9165247657831599</c:v>
                </c:pt>
                <c:pt idx="836">
                  <c:v>3.0750386867133477</c:v>
                </c:pt>
                <c:pt idx="837">
                  <c:v>3.24047637032487</c:v>
                </c:pt>
                <c:pt idx="838">
                  <c:v>3.4082463757132473</c:v>
                </c:pt>
                <c:pt idx="839">
                  <c:v>3.5770125255479401</c:v>
                </c:pt>
                <c:pt idx="840">
                  <c:v>3.7490472961315202</c:v>
                </c:pt>
                <c:pt idx="841">
                  <c:v>3.9295972260567402</c:v>
                </c:pt>
                <c:pt idx="842">
                  <c:v>4.1253139115088056</c:v>
                </c:pt>
                <c:pt idx="843">
                  <c:v>4.3420088484461745</c:v>
                </c:pt>
                <c:pt idx="844">
                  <c:v>4.5821588879731099</c:v>
                </c:pt>
                <c:pt idx="845">
                  <c:v>4.8426838367245075</c:v>
                </c:pt>
                <c:pt idx="846">
                  <c:v>5.1135133419771055</c:v>
                </c:pt>
                <c:pt idx="847">
                  <c:v>5.3773497100599714</c:v>
                </c:pt>
                <c:pt idx="848">
                  <c:v>5.6108311671229245</c:v>
                </c:pt>
                <c:pt idx="849">
                  <c:v>5.7870406985083198</c:v>
                </c:pt>
                <c:pt idx="850">
                  <c:v>5.8790375758639897</c:v>
                </c:pt>
                <c:pt idx="851">
                  <c:v>5.8638655119794665</c:v>
                </c:pt>
                <c:pt idx="852">
                  <c:v>5.7263606294151304</c:v>
                </c:pt>
                <c:pt idx="853">
                  <c:v>5.4620754071864646</c:v>
                </c:pt>
                <c:pt idx="854">
                  <c:v>5.0787591436334134</c:v>
                </c:pt>
                <c:pt idx="855">
                  <c:v>4.5960724830114534</c:v>
                </c:pt>
                <c:pt idx="856">
                  <c:v>4.0435207294965201</c:v>
                </c:pt>
                <c:pt idx="857">
                  <c:v>3.4569097156410198</c:v>
                </c:pt>
                <c:pt idx="858">
                  <c:v>2.8738963378862477</c:v>
                </c:pt>
                <c:pt idx="859">
                  <c:v>2.3293695889348101</c:v>
                </c:pt>
                <c:pt idx="860">
                  <c:v>1.8514231998328698</c:v>
                </c:pt>
                <c:pt idx="861">
                  <c:v>1.4585617150138446</c:v>
                </c:pt>
                <c:pt idx="862">
                  <c:v>1.1585413257542601</c:v>
                </c:pt>
                <c:pt idx="863">
                  <c:v>0.94893351864853592</c:v>
                </c:pt>
                <c:pt idx="864">
                  <c:v>0.81917717500063558</c:v>
                </c:pt>
                <c:pt idx="865">
                  <c:v>0.75361866662951027</c:v>
                </c:pt>
                <c:pt idx="866">
                  <c:v>0.73488317139597303</c:v>
                </c:pt>
                <c:pt idx="867">
                  <c:v>0.7469038105091087</c:v>
                </c:pt>
                <c:pt idx="868">
                  <c:v>0.77705825726641098</c:v>
                </c:pt>
                <c:pt idx="869">
                  <c:v>0.81709521995110479</c:v>
                </c:pt>
                <c:pt idx="870">
                  <c:v>0.86282236394586798</c:v>
                </c:pt>
                <c:pt idx="871">
                  <c:v>0.912807951738139</c:v>
                </c:pt>
                <c:pt idx="872">
                  <c:v>0.96655869825442164</c:v>
                </c:pt>
                <c:pt idx="873">
                  <c:v>1.0227306167061798</c:v>
                </c:pt>
                <c:pt idx="874">
                  <c:v>1.0778892270121694</c:v>
                </c:pt>
                <c:pt idx="875">
                  <c:v>1.1261725039934105</c:v>
                </c:pt>
                <c:pt idx="876">
                  <c:v>1.1599644386268499</c:v>
                </c:pt>
                <c:pt idx="877">
                  <c:v>1.1714179489318943</c:v>
                </c:pt>
                <c:pt idx="878">
                  <c:v>1.1544372592030501</c:v>
                </c:pt>
                <c:pt idx="879">
                  <c:v>1.1065964104685699</c:v>
                </c:pt>
                <c:pt idx="880">
                  <c:v>1.0304647292282501</c:v>
                </c:pt>
                <c:pt idx="881">
                  <c:v>0.93393449489733149</c:v>
                </c:pt>
                <c:pt idx="882">
                  <c:v>0.82937270076045788</c:v>
                </c:pt>
                <c:pt idx="883">
                  <c:v>0.73169532993119679</c:v>
                </c:pt>
                <c:pt idx="884">
                  <c:v>0.6557242213800204</c:v>
                </c:pt>
                <c:pt idx="885">
                  <c:v>0.61337123937861993</c:v>
                </c:pt>
                <c:pt idx="886">
                  <c:v>0.61125708505289988</c:v>
                </c:pt>
                <c:pt idx="887">
                  <c:v>0.64929557440459185</c:v>
                </c:pt>
                <c:pt idx="888">
                  <c:v>0.72057367264702465</c:v>
                </c:pt>
                <c:pt idx="889">
                  <c:v>0.81257731144758305</c:v>
                </c:pt>
                <c:pt idx="890">
                  <c:v>0.90951657665715357</c:v>
                </c:pt>
                <c:pt idx="891">
                  <c:v>0.99525951534333201</c:v>
                </c:pt>
                <c:pt idx="892">
                  <c:v>1.0562487190554499</c:v>
                </c:pt>
                <c:pt idx="893">
                  <c:v>1.0837815152545098</c:v>
                </c:pt>
                <c:pt idx="894">
                  <c:v>1.0751829705673501</c:v>
                </c:pt>
                <c:pt idx="895">
                  <c:v>1.0336578309969451</c:v>
                </c:pt>
                <c:pt idx="896">
                  <c:v>0.96691399932662359</c:v>
                </c:pt>
                <c:pt idx="897">
                  <c:v>0.88493472354640235</c:v>
                </c:pt>
                <c:pt idx="898">
                  <c:v>0.79747196913345997</c:v>
                </c:pt>
                <c:pt idx="899">
                  <c:v>0.71189207555553191</c:v>
                </c:pt>
                <c:pt idx="900">
                  <c:v>0.63191086186651402</c:v>
                </c:pt>
                <c:pt idx="901">
                  <c:v>0.55752885090424598</c:v>
                </c:pt>
                <c:pt idx="902">
                  <c:v>0.48617020304595715</c:v>
                </c:pt>
                <c:pt idx="903">
                  <c:v>0.414713741720108</c:v>
                </c:pt>
                <c:pt idx="904">
                  <c:v>0.34185747794203952</c:v>
                </c:pt>
                <c:pt idx="905">
                  <c:v>0.27014167845419179</c:v>
                </c:pt>
                <c:pt idx="906">
                  <c:v>0.20700306419594799</c:v>
                </c:pt>
                <c:pt idx="907">
                  <c:v>0.16443965051032564</c:v>
                </c:pt>
                <c:pt idx="908">
                  <c:v>0.157189538978381</c:v>
                </c:pt>
                <c:pt idx="909">
                  <c:v>0.19969579862812339</c:v>
                </c:pt>
                <c:pt idx="910">
                  <c:v>0.30245796502961819</c:v>
                </c:pt>
                <c:pt idx="911">
                  <c:v>0.46857890254435114</c:v>
                </c:pt>
                <c:pt idx="912">
                  <c:v>0.69134845633725583</c:v>
                </c:pt>
                <c:pt idx="913">
                  <c:v>0.95354513080795511</c:v>
                </c:pt>
                <c:pt idx="914">
                  <c:v>1.2288100558853099</c:v>
                </c:pt>
                <c:pt idx="915">
                  <c:v>1.48501893206613</c:v>
                </c:pt>
                <c:pt idx="916">
                  <c:v>1.6891384483896699</c:v>
                </c:pt>
                <c:pt idx="917">
                  <c:v>1.8127010263263701</c:v>
                </c:pt>
                <c:pt idx="918">
                  <c:v>1.83684748238567</c:v>
                </c:pt>
                <c:pt idx="919">
                  <c:v>1.7559190161056573</c:v>
                </c:pt>
                <c:pt idx="920">
                  <c:v>1.5788296732051346</c:v>
                </c:pt>
                <c:pt idx="921">
                  <c:v>1.3278722841369399</c:v>
                </c:pt>
                <c:pt idx="922">
                  <c:v>1.0351200170375128</c:v>
                </c:pt>
                <c:pt idx="923">
                  <c:v>0.73707581852777504</c:v>
                </c:pt>
                <c:pt idx="924">
                  <c:v>0.4685880701965659</c:v>
                </c:pt>
                <c:pt idx="925">
                  <c:v>0.25721186342122099</c:v>
                </c:pt>
                <c:pt idx="926">
                  <c:v>0.11911284220927057</c:v>
                </c:pt>
                <c:pt idx="927">
                  <c:v>5.7297682751382993E-2</c:v>
                </c:pt>
                <c:pt idx="928">
                  <c:v>6.247492315529847E-2</c:v>
                </c:pt>
                <c:pt idx="929">
                  <c:v>0.11630213745346811</c:v>
                </c:pt>
                <c:pt idx="930">
                  <c:v>0.1962766117140943</c:v>
                </c:pt>
                <c:pt idx="931">
                  <c:v>0.28118421757218898</c:v>
                </c:pt>
                <c:pt idx="932">
                  <c:v>0.355910417057482</c:v>
                </c:pt>
                <c:pt idx="933">
                  <c:v>0.41456463297206014</c:v>
                </c:pt>
                <c:pt idx="934">
                  <c:v>0.46124552514511874</c:v>
                </c:pt>
                <c:pt idx="935">
                  <c:v>0.50830100281207802</c:v>
                </c:pt>
                <c:pt idx="936">
                  <c:v>0.57250042659713263</c:v>
                </c:pt>
                <c:pt idx="937">
                  <c:v>0.67001496683612105</c:v>
                </c:pt>
                <c:pt idx="938">
                  <c:v>0.81138953822484805</c:v>
                </c:pt>
                <c:pt idx="939">
                  <c:v>0.99771976920263761</c:v>
                </c:pt>
                <c:pt idx="940">
                  <c:v>1.2190082386502799</c:v>
                </c:pt>
                <c:pt idx="941">
                  <c:v>1.4552117999504832</c:v>
                </c:pt>
                <c:pt idx="942">
                  <c:v>1.6799012875306594</c:v>
                </c:pt>
                <c:pt idx="943">
                  <c:v>1.86586082531194</c:v>
                </c:pt>
                <c:pt idx="944">
                  <c:v>1.9914843362010313</c:v>
                </c:pt>
                <c:pt idx="945">
                  <c:v>2.0465860287811202</c:v>
                </c:pt>
                <c:pt idx="946">
                  <c:v>2.0362878451507598</c:v>
                </c:pt>
                <c:pt idx="947">
                  <c:v>1.981979214898147</c:v>
                </c:pt>
                <c:pt idx="948">
                  <c:v>1.9189022328162215</c:v>
                </c:pt>
                <c:pt idx="949">
                  <c:v>1.8905896937849398</c:v>
                </c:pt>
                <c:pt idx="950">
                  <c:v>1.94103913154717</c:v>
                </c:pt>
                <c:pt idx="951">
                  <c:v>2.1060091594214501</c:v>
                </c:pt>
                <c:pt idx="952">
                  <c:v>2.4050696343197426</c:v>
                </c:pt>
                <c:pt idx="953">
                  <c:v>2.8359693840478148</c:v>
                </c:pt>
                <c:pt idx="954">
                  <c:v>3.3725111885783901</c:v>
                </c:pt>
                <c:pt idx="955">
                  <c:v>3.9665109469224156</c:v>
                </c:pt>
                <c:pt idx="956">
                  <c:v>4.5536816048310502</c:v>
                </c:pt>
                <c:pt idx="957">
                  <c:v>5.0625623462482245</c:v>
                </c:pt>
                <c:pt idx="958">
                  <c:v>5.4250467864210599</c:v>
                </c:pt>
                <c:pt idx="959">
                  <c:v>5.5867577555110834</c:v>
                </c:pt>
                <c:pt idx="960">
                  <c:v>5.5155276206952255</c:v>
                </c:pt>
                <c:pt idx="961">
                  <c:v>5.2065679480659455</c:v>
                </c:pt>
                <c:pt idx="962">
                  <c:v>4.6834873799728856</c:v>
                </c:pt>
                <c:pt idx="963">
                  <c:v>3.9950325935167577</c:v>
                </c:pt>
                <c:pt idx="964">
                  <c:v>3.208150707752599</c:v>
                </c:pt>
                <c:pt idx="965">
                  <c:v>2.3985711066353299</c:v>
                </c:pt>
                <c:pt idx="966">
                  <c:v>1.6404758967128401</c:v>
                </c:pt>
                <c:pt idx="967">
                  <c:v>0.99691262514973356</c:v>
                </c:pt>
                <c:pt idx="968">
                  <c:v>0.51239732972871821</c:v>
                </c:pt>
                <c:pt idx="969">
                  <c:v>0.20871111880081084</c:v>
                </c:pt>
                <c:pt idx="970">
                  <c:v>8.4301733233430487E-2</c:v>
                </c:pt>
                <c:pt idx="971">
                  <c:v>0.11707767493061835</c:v>
                </c:pt>
                <c:pt idx="972">
                  <c:v>0.26984065393027118</c:v>
                </c:pt>
                <c:pt idx="973">
                  <c:v>0.49723423624214702</c:v>
                </c:pt>
                <c:pt idx="974">
                  <c:v>0.75294618901351362</c:v>
                </c:pt>
                <c:pt idx="975">
                  <c:v>0.99599641771025849</c:v>
                </c:pt>
                <c:pt idx="976">
                  <c:v>1.1952342854180698</c:v>
                </c:pt>
                <c:pt idx="977">
                  <c:v>1.3315868573651446</c:v>
                </c:pt>
                <c:pt idx="978">
                  <c:v>1.3980535287180509</c:v>
                </c:pt>
                <c:pt idx="979">
                  <c:v>1.39784357614456</c:v>
                </c:pt>
                <c:pt idx="980">
                  <c:v>1.3413304562219999</c:v>
                </c:pt>
                <c:pt idx="981">
                  <c:v>1.2426097411745098</c:v>
                </c:pt>
                <c:pt idx="982">
                  <c:v>1.1163921018564553</c:v>
                </c:pt>
                <c:pt idx="983">
                  <c:v>0.9757683656483267</c:v>
                </c:pt>
                <c:pt idx="984">
                  <c:v>0.83110523246006185</c:v>
                </c:pt>
                <c:pt idx="985">
                  <c:v>0.6900345388335567</c:v>
                </c:pt>
                <c:pt idx="986">
                  <c:v>0.55825015812179501</c:v>
                </c:pt>
                <c:pt idx="987">
                  <c:v>0.44067319857995085</c:v>
                </c:pt>
                <c:pt idx="988">
                  <c:v>0.34251216644452326</c:v>
                </c:pt>
                <c:pt idx="989">
                  <c:v>0.26982675912129744</c:v>
                </c:pt>
                <c:pt idx="990">
                  <c:v>0.22937387653537034</c:v>
                </c:pt>
                <c:pt idx="991">
                  <c:v>0.22772736433705346</c:v>
                </c:pt>
                <c:pt idx="992">
                  <c:v>0.26986787675675444</c:v>
                </c:pt>
                <c:pt idx="993">
                  <c:v>0.35759011745836899</c:v>
                </c:pt>
                <c:pt idx="994">
                  <c:v>0.48814011191618401</c:v>
                </c:pt>
                <c:pt idx="995">
                  <c:v>0.65346379945927202</c:v>
                </c:pt>
                <c:pt idx="996">
                  <c:v>0.8403301197392512</c:v>
                </c:pt>
                <c:pt idx="997">
                  <c:v>1.0314148275872499</c:v>
                </c:pt>
                <c:pt idx="998">
                  <c:v>1.2072344597876812</c:v>
                </c:pt>
                <c:pt idx="999">
                  <c:v>1.3486445043982853</c:v>
                </c:pt>
                <c:pt idx="1000">
                  <c:v>1.4394969559843283</c:v>
                </c:pt>
                <c:pt idx="1001">
                  <c:v>1.4690121697886953</c:v>
                </c:pt>
                <c:pt idx="1002">
                  <c:v>1.4334637195911362</c:v>
                </c:pt>
                <c:pt idx="1003">
                  <c:v>1.3368916047740298</c:v>
                </c:pt>
                <c:pt idx="1004">
                  <c:v>1.1907240292705801</c:v>
                </c:pt>
                <c:pt idx="1005">
                  <c:v>1.0123687631917344</c:v>
                </c:pt>
                <c:pt idx="1006">
                  <c:v>0.82299851954716463</c:v>
                </c:pt>
                <c:pt idx="1007">
                  <c:v>0.64487300298323669</c:v>
                </c:pt>
                <c:pt idx="1008">
                  <c:v>0.49859573277373875</c:v>
                </c:pt>
                <c:pt idx="1009">
                  <c:v>0.40069147921732901</c:v>
                </c:pt>
                <c:pt idx="1010">
                  <c:v>0.36181766827736811</c:v>
                </c:pt>
                <c:pt idx="1011">
                  <c:v>0.38580773847930638</c:v>
                </c:pt>
                <c:pt idx="1012">
                  <c:v>0.46960919980403598</c:v>
                </c:pt>
                <c:pt idx="1013">
                  <c:v>0.60404798732676701</c:v>
                </c:pt>
                <c:pt idx="1014">
                  <c:v>0.7752440907410606</c:v>
                </c:pt>
                <c:pt idx="1015">
                  <c:v>0.96643516142964259</c:v>
                </c:pt>
                <c:pt idx="1016">
                  <c:v>1.1599404001258</c:v>
                </c:pt>
                <c:pt idx="1017">
                  <c:v>1.33901399989047</c:v>
                </c:pt>
                <c:pt idx="1018">
                  <c:v>1.4893868331973599</c:v>
                </c:pt>
                <c:pt idx="1019">
                  <c:v>1.6003641618103601</c:v>
                </c:pt>
                <c:pt idx="1020">
                  <c:v>1.6654221852703899</c:v>
                </c:pt>
                <c:pt idx="1021">
                  <c:v>1.6823151076818712</c:v>
                </c:pt>
                <c:pt idx="1022">
                  <c:v>1.6527583940789901</c:v>
                </c:pt>
                <c:pt idx="1023">
                  <c:v>1.5817885608562976</c:v>
                </c:pt>
                <c:pt idx="1024">
                  <c:v>1.47691486826555</c:v>
                </c:pt>
                <c:pt idx="1025">
                  <c:v>1.3471765428331099</c:v>
                </c:pt>
                <c:pt idx="1026">
                  <c:v>1.2022054315028501</c:v>
                </c:pt>
                <c:pt idx="1027">
                  <c:v>1.0513735546496399</c:v>
                </c:pt>
                <c:pt idx="1028">
                  <c:v>0.90308250771523768</c:v>
                </c:pt>
                <c:pt idx="1029">
                  <c:v>0.76423032238472488</c:v>
                </c:pt>
                <c:pt idx="1030">
                  <c:v>0.63987291990059292</c:v>
                </c:pt>
                <c:pt idx="1031">
                  <c:v>0.53308199331028805</c:v>
                </c:pt>
                <c:pt idx="1032">
                  <c:v>0.44498850530181178</c:v>
                </c:pt>
                <c:pt idx="1033">
                  <c:v>0.37499018151997127</c:v>
                </c:pt>
                <c:pt idx="1034">
                  <c:v>0.32109185844717503</c:v>
                </c:pt>
                <c:pt idx="1035">
                  <c:v>0.28033930220363101</c:v>
                </c:pt>
                <c:pt idx="1036">
                  <c:v>0.24930074135150199</c:v>
                </c:pt>
                <c:pt idx="1037">
                  <c:v>0.22454686163659149</c:v>
                </c:pt>
                <c:pt idx="1038">
                  <c:v>0.20308048454009464</c:v>
                </c:pt>
                <c:pt idx="1039">
                  <c:v>0.18267238651488499</c:v>
                </c:pt>
                <c:pt idx="1040">
                  <c:v>0.16206988261475988</c:v>
                </c:pt>
                <c:pt idx="1041">
                  <c:v>0.14105926345365488</c:v>
                </c:pt>
                <c:pt idx="1042">
                  <c:v>0.12038049700329501</c:v>
                </c:pt>
                <c:pt idx="1043">
                  <c:v>0.10151071156966</c:v>
                </c:pt>
                <c:pt idx="1044">
                  <c:v>8.6349465605508699E-2</c:v>
                </c:pt>
                <c:pt idx="1045">
                  <c:v>7.6851349147410999E-2</c:v>
                </c:pt>
                <c:pt idx="1046">
                  <c:v>7.4658166892782402E-2</c:v>
                </c:pt>
                <c:pt idx="1047">
                  <c:v>8.0782713549101159E-2</c:v>
                </c:pt>
                <c:pt idx="1048">
                  <c:v>9.5388833777379528E-2</c:v>
                </c:pt>
                <c:pt idx="1049">
                  <c:v>0.11769895681270398</c:v>
                </c:pt>
                <c:pt idx="1050">
                  <c:v>0.14604242819411306</c:v>
                </c:pt>
                <c:pt idx="1051">
                  <c:v>0.17803822021923199</c:v>
                </c:pt>
                <c:pt idx="1052">
                  <c:v>0.21088679604456601</c:v>
                </c:pt>
                <c:pt idx="1053">
                  <c:v>0.24173073582313506</c:v>
                </c:pt>
                <c:pt idx="1054">
                  <c:v>0.26803439942980944</c:v>
                </c:pt>
                <c:pt idx="1055">
                  <c:v>0.28793073424266358</c:v>
                </c:pt>
                <c:pt idx="1056">
                  <c:v>0.30048859797691085</c:v>
                </c:pt>
                <c:pt idx="1057">
                  <c:v>0.30586579002840802</c:v>
                </c:pt>
                <c:pt idx="1058">
                  <c:v>0.30532951185534429</c:v>
                </c:pt>
                <c:pt idx="1059">
                  <c:v>0.30114465699244608</c:v>
                </c:pt>
                <c:pt idx="1060">
                  <c:v>0.29634834154617601</c:v>
                </c:pt>
                <c:pt idx="1061">
                  <c:v>0.29444379790728253</c:v>
                </c:pt>
                <c:pt idx="1062">
                  <c:v>0.29905616013879632</c:v>
                </c:pt>
                <c:pt idx="1063">
                  <c:v>0.3135956868974229</c:v>
                </c:pt>
                <c:pt idx="1064">
                  <c:v>0.34097056492243438</c:v>
                </c:pt>
                <c:pt idx="1065">
                  <c:v>0.38338255480581779</c:v>
                </c:pt>
                <c:pt idx="1066">
                  <c:v>0.44222604197180437</c:v>
                </c:pt>
                <c:pt idx="1067">
                  <c:v>0.51809655207831395</c:v>
                </c:pt>
                <c:pt idx="1068">
                  <c:v>0.61090045440805396</c:v>
                </c:pt>
                <c:pt idx="1069">
                  <c:v>0.72004502233970169</c:v>
                </c:pt>
                <c:pt idx="1070">
                  <c:v>0.84467832275094701</c:v>
                </c:pt>
                <c:pt idx="1071">
                  <c:v>0.98394210204384003</c:v>
                </c:pt>
                <c:pt idx="1072">
                  <c:v>1.1371980702363</c:v>
                </c:pt>
                <c:pt idx="1073">
                  <c:v>1.3041887423137601</c:v>
                </c:pt>
                <c:pt idx="1074">
                  <c:v>1.4850983217334899</c:v>
                </c:pt>
                <c:pt idx="1075">
                  <c:v>1.68048720893946</c:v>
                </c:pt>
                <c:pt idx="1076">
                  <c:v>1.8910858749970774</c:v>
                </c:pt>
                <c:pt idx="1077">
                  <c:v>2.1174501616216101</c:v>
                </c:pt>
                <c:pt idx="1078">
                  <c:v>2.3595000864992777</c:v>
                </c:pt>
                <c:pt idx="1079">
                  <c:v>2.6159865174016499</c:v>
                </c:pt>
                <c:pt idx="1080">
                  <c:v>2.8839520051886467</c:v>
                </c:pt>
                <c:pt idx="1081">
                  <c:v>3.15826988228463</c:v>
                </c:pt>
                <c:pt idx="1082">
                  <c:v>3.4313550168160867</c:v>
                </c:pt>
                <c:pt idx="1083">
                  <c:v>3.6931361023376397</c:v>
                </c:pt>
                <c:pt idx="1084">
                  <c:v>3.9313600410272498</c:v>
                </c:pt>
                <c:pt idx="1085">
                  <c:v>4.1322631693942524</c:v>
                </c:pt>
                <c:pt idx="1086">
                  <c:v>4.2815942766753645</c:v>
                </c:pt>
                <c:pt idx="1087">
                  <c:v>4.3659165220330118</c:v>
                </c:pt>
                <c:pt idx="1088">
                  <c:v>4.3740583869536804</c:v>
                </c:pt>
                <c:pt idx="1089">
                  <c:v>4.2985383298530095</c:v>
                </c:pt>
                <c:pt idx="1090">
                  <c:v>4.1367642545627099</c:v>
                </c:pt>
                <c:pt idx="1091">
                  <c:v>3.8918152259805767</c:v>
                </c:pt>
                <c:pt idx="1092">
                  <c:v>3.572652482255676</c:v>
                </c:pt>
                <c:pt idx="1093">
                  <c:v>3.1936771303172797</c:v>
                </c:pt>
                <c:pt idx="1094">
                  <c:v>2.7736440404023797</c:v>
                </c:pt>
                <c:pt idx="1095">
                  <c:v>2.3340410432116787</c:v>
                </c:pt>
                <c:pt idx="1096">
                  <c:v>1.8971320913393399</c:v>
                </c:pt>
                <c:pt idx="1097">
                  <c:v>1.4839251364941846</c:v>
                </c:pt>
                <c:pt idx="1098">
                  <c:v>1.11234628979231</c:v>
                </c:pt>
                <c:pt idx="1099">
                  <c:v>0.79587441217138444</c:v>
                </c:pt>
                <c:pt idx="1100">
                  <c:v>0.54281660608779203</c:v>
                </c:pt>
                <c:pt idx="1101">
                  <c:v>0.35629647921086627</c:v>
                </c:pt>
                <c:pt idx="1102">
                  <c:v>0.23490266808028401</c:v>
                </c:pt>
                <c:pt idx="1103">
                  <c:v>0.17382855872070788</c:v>
                </c:pt>
                <c:pt idx="1104">
                  <c:v>0.16624893032631044</c:v>
                </c:pt>
                <c:pt idx="1105">
                  <c:v>0.20464385017938699</c:v>
                </c:pt>
                <c:pt idx="1106">
                  <c:v>0.28180375962459808</c:v>
                </c:pt>
                <c:pt idx="1107">
                  <c:v>0.39132965776846179</c:v>
                </c:pt>
                <c:pt idx="1108">
                  <c:v>0.5275638861754095</c:v>
                </c:pt>
                <c:pt idx="1109">
                  <c:v>0.68502580833557813</c:v>
                </c:pt>
                <c:pt idx="1110">
                  <c:v>0.85755313302373204</c:v>
                </c:pt>
                <c:pt idx="1111">
                  <c:v>1.0374351598334399</c:v>
                </c:pt>
                <c:pt idx="1112">
                  <c:v>1.2148474082161</c:v>
                </c:pt>
                <c:pt idx="1113">
                  <c:v>1.37784877408921</c:v>
                </c:pt>
                <c:pt idx="1114">
                  <c:v>1.5130884268032874</c:v>
                </c:pt>
                <c:pt idx="1115">
                  <c:v>1.6072107431332201</c:v>
                </c:pt>
                <c:pt idx="1116">
                  <c:v>1.6487745449700337</c:v>
                </c:pt>
                <c:pt idx="1117">
                  <c:v>1.6303547297252243</c:v>
                </c:pt>
                <c:pt idx="1118">
                  <c:v>1.5504044922720346</c:v>
                </c:pt>
                <c:pt idx="1119">
                  <c:v>1.4144490878240146</c:v>
                </c:pt>
                <c:pt idx="1120">
                  <c:v>1.23526590017152</c:v>
                </c:pt>
                <c:pt idx="1121">
                  <c:v>1.0318701588123298</c:v>
                </c:pt>
                <c:pt idx="1122">
                  <c:v>0.82734299191420557</c:v>
                </c:pt>
                <c:pt idx="1123">
                  <c:v>0.64576773944445465</c:v>
                </c:pt>
                <c:pt idx="1124">
                  <c:v>0.50873564470771759</c:v>
                </c:pt>
                <c:pt idx="1125">
                  <c:v>0.43200146052332999</c:v>
                </c:pt>
                <c:pt idx="1126">
                  <c:v>0.42288447419884767</c:v>
                </c:pt>
                <c:pt idx="1127">
                  <c:v>0.47891190919141086</c:v>
                </c:pt>
                <c:pt idx="1128">
                  <c:v>0.58800292304415158</c:v>
                </c:pt>
                <c:pt idx="1129">
                  <c:v>0.7302264652514685</c:v>
                </c:pt>
                <c:pt idx="1130">
                  <c:v>0.88088365624596954</c:v>
                </c:pt>
                <c:pt idx="1131">
                  <c:v>1.01441899523589</c:v>
                </c:pt>
                <c:pt idx="1132">
                  <c:v>1.1085031482966801</c:v>
                </c:pt>
                <c:pt idx="1133">
                  <c:v>1.1475866051127199</c:v>
                </c:pt>
                <c:pt idx="1134">
                  <c:v>1.1253090982770946</c:v>
                </c:pt>
                <c:pt idx="1135">
                  <c:v>1.0453503042497201</c:v>
                </c:pt>
                <c:pt idx="1136">
                  <c:v>0.920586236151133</c:v>
                </c:pt>
                <c:pt idx="1137">
                  <c:v>0.77072040182696577</c:v>
                </c:pt>
                <c:pt idx="1138">
                  <c:v>0.61883126269790323</c:v>
                </c:pt>
                <c:pt idx="1139">
                  <c:v>0.48746583298434715</c:v>
                </c:pt>
                <c:pt idx="1140">
                  <c:v>0.39497785021119308</c:v>
                </c:pt>
                <c:pt idx="1141">
                  <c:v>0.35274580403279593</c:v>
                </c:pt>
                <c:pt idx="1142">
                  <c:v>0.36372512665089102</c:v>
                </c:pt>
                <c:pt idx="1143">
                  <c:v>0.42252696354986496</c:v>
                </c:pt>
                <c:pt idx="1144">
                  <c:v>0.51692558520525056</c:v>
                </c:pt>
                <c:pt idx="1145">
                  <c:v>0.630434901818129</c:v>
                </c:pt>
                <c:pt idx="1146">
                  <c:v>0.74541214403124401</c:v>
                </c:pt>
                <c:pt idx="1147">
                  <c:v>0.84607710743169795</c:v>
                </c:pt>
                <c:pt idx="1148">
                  <c:v>0.92088851741334865</c:v>
                </c:pt>
                <c:pt idx="1149">
                  <c:v>0.9638800666896854</c:v>
                </c:pt>
                <c:pt idx="1150">
                  <c:v>0.97479101703984317</c:v>
                </c:pt>
                <c:pt idx="1151">
                  <c:v>0.95807991451326879</c:v>
                </c:pt>
                <c:pt idx="1152">
                  <c:v>0.92113204393031956</c:v>
                </c:pt>
                <c:pt idx="1153">
                  <c:v>0.87211703927976802</c:v>
                </c:pt>
                <c:pt idx="1154">
                  <c:v>0.81799520447874896</c:v>
                </c:pt>
                <c:pt idx="1155">
                  <c:v>0.76310486992250304</c:v>
                </c:pt>
                <c:pt idx="1156">
                  <c:v>0.70860687477613904</c:v>
                </c:pt>
                <c:pt idx="1157">
                  <c:v>0.65285297616344629</c:v>
                </c:pt>
                <c:pt idx="1158">
                  <c:v>0.59252984316252921</c:v>
                </c:pt>
                <c:pt idx="1159">
                  <c:v>0.52425637965398497</c:v>
                </c:pt>
                <c:pt idx="1160">
                  <c:v>0.44621628594982765</c:v>
                </c:pt>
                <c:pt idx="1161">
                  <c:v>0.35940892567395727</c:v>
                </c:pt>
                <c:pt idx="1162">
                  <c:v>0.26819700585380402</c:v>
                </c:pt>
                <c:pt idx="1163">
                  <c:v>0.17999605440715882</c:v>
                </c:pt>
                <c:pt idx="1164">
                  <c:v>0.10414989782914091</c:v>
                </c:pt>
                <c:pt idx="1165">
                  <c:v>5.0223626607951322E-2</c:v>
                </c:pt>
                <c:pt idx="1166">
                  <c:v>2.6079701692139492E-2</c:v>
                </c:pt>
                <c:pt idx="1167">
                  <c:v>3.6155129754740001E-2</c:v>
                </c:pt>
                <c:pt idx="1168">
                  <c:v>8.0317699435899545E-2</c:v>
                </c:pt>
                <c:pt idx="1169">
                  <c:v>0.1535571568928743</c:v>
                </c:pt>
                <c:pt idx="1170">
                  <c:v>0.24659070340834699</c:v>
                </c:pt>
                <c:pt idx="1171">
                  <c:v>0.34727046375702286</c:v>
                </c:pt>
                <c:pt idx="1172">
                  <c:v>0.44251531758078261</c:v>
                </c:pt>
                <c:pt idx="1173">
                  <c:v>0.52038583355130463</c:v>
                </c:pt>
                <c:pt idx="1174">
                  <c:v>0.57189999970805405</c:v>
                </c:pt>
                <c:pt idx="1175">
                  <c:v>0.59225159611334321</c:v>
                </c:pt>
                <c:pt idx="1176">
                  <c:v>0.5812264338359765</c:v>
                </c:pt>
                <c:pt idx="1177">
                  <c:v>0.54278366664874755</c:v>
                </c:pt>
                <c:pt idx="1178">
                  <c:v>0.48394175439920772</c:v>
                </c:pt>
                <c:pt idx="1179">
                  <c:v>0.41324417805581032</c:v>
                </c:pt>
                <c:pt idx="1180">
                  <c:v>0.33915056461572146</c:v>
                </c:pt>
                <c:pt idx="1181">
                  <c:v>0.26869145015108437</c:v>
                </c:pt>
                <c:pt idx="1182">
                  <c:v>0.20664403488327843</c:v>
                </c:pt>
                <c:pt idx="1183">
                  <c:v>0.15535261183457688</c:v>
                </c:pt>
                <c:pt idx="1184">
                  <c:v>0.11516262495232217</c:v>
                </c:pt>
                <c:pt idx="1185">
                  <c:v>8.5297020544181062E-2</c:v>
                </c:pt>
                <c:pt idx="1186">
                  <c:v>6.4908906693015384E-2</c:v>
                </c:pt>
                <c:pt idx="1187">
                  <c:v>5.4015577999389122E-2</c:v>
                </c:pt>
                <c:pt idx="1188">
                  <c:v>5.4060352907692434E-2</c:v>
                </c:pt>
                <c:pt idx="1189">
                  <c:v>6.7948977444270822E-2</c:v>
                </c:pt>
                <c:pt idx="1190">
                  <c:v>9.9541987998809658E-2</c:v>
                </c:pt>
                <c:pt idx="1191">
                  <c:v>0.15272148695842713</c:v>
                </c:pt>
                <c:pt idx="1192">
                  <c:v>0.23025839614528809</c:v>
                </c:pt>
                <c:pt idx="1193">
                  <c:v>0.33275979653592208</c:v>
                </c:pt>
                <c:pt idx="1194">
                  <c:v>0.45796353131460815</c:v>
                </c:pt>
                <c:pt idx="1195">
                  <c:v>0.60057214637235656</c:v>
                </c:pt>
                <c:pt idx="1196">
                  <c:v>0.75269801765062927</c:v>
                </c:pt>
                <c:pt idx="1197">
                  <c:v>0.90485380924546599</c:v>
                </c:pt>
                <c:pt idx="1198">
                  <c:v>1.0472985902807699</c:v>
                </c:pt>
                <c:pt idx="1199">
                  <c:v>1.1714680036865261</c:v>
                </c:pt>
                <c:pt idx="1200">
                  <c:v>1.2711951868984699</c:v>
                </c:pt>
                <c:pt idx="1201">
                  <c:v>1.3434724120240098</c:v>
                </c:pt>
                <c:pt idx="1202">
                  <c:v>1.3886018091207537</c:v>
                </c:pt>
                <c:pt idx="1203">
                  <c:v>1.4097150257119999</c:v>
                </c:pt>
                <c:pt idx="1204">
                  <c:v>1.4117770522864828</c:v>
                </c:pt>
                <c:pt idx="1205">
                  <c:v>1.4002988863278898</c:v>
                </c:pt>
                <c:pt idx="1206">
                  <c:v>1.3800433826915801</c:v>
                </c:pt>
                <c:pt idx="1207">
                  <c:v>1.3540058844995781</c:v>
                </c:pt>
                <c:pt idx="1208">
                  <c:v>1.32288720250336</c:v>
                </c:pt>
                <c:pt idx="1209">
                  <c:v>1.2851657514656498</c:v>
                </c:pt>
                <c:pt idx="1210">
                  <c:v>1.2377427168029898</c:v>
                </c:pt>
                <c:pt idx="1211">
                  <c:v>1.1770080855174598</c:v>
                </c:pt>
                <c:pt idx="1212">
                  <c:v>1.1000834248613141</c:v>
                </c:pt>
                <c:pt idx="1213">
                  <c:v>1.0059588745357761</c:v>
                </c:pt>
                <c:pt idx="1214">
                  <c:v>0.89626455683015649</c:v>
                </c:pt>
                <c:pt idx="1215">
                  <c:v>0.77549487807620165</c:v>
                </c:pt>
                <c:pt idx="1216">
                  <c:v>0.65062058621470531</c:v>
                </c:pt>
                <c:pt idx="1217">
                  <c:v>0.53015274858398698</c:v>
                </c:pt>
                <c:pt idx="1218">
                  <c:v>0.42283756028629998</c:v>
                </c:pt>
                <c:pt idx="1219">
                  <c:v>0.33623728120682367</c:v>
                </c:pt>
                <c:pt idx="1220">
                  <c:v>0.27547544028718202</c:v>
                </c:pt>
                <c:pt idx="1221">
                  <c:v>0.24239014726264699</c:v>
                </c:pt>
                <c:pt idx="1222">
                  <c:v>0.23525633954508546</c:v>
                </c:pt>
                <c:pt idx="1223">
                  <c:v>0.24912435854845699</c:v>
                </c:pt>
                <c:pt idx="1224">
                  <c:v>0.27670238940195102</c:v>
                </c:pt>
                <c:pt idx="1225">
                  <c:v>0.30960848148747022</c:v>
                </c:pt>
                <c:pt idx="1226">
                  <c:v>0.33975391853988801</c:v>
                </c:pt>
                <c:pt idx="1227">
                  <c:v>0.36060486871891589</c:v>
                </c:pt>
                <c:pt idx="1228">
                  <c:v>0.36810422182121932</c:v>
                </c:pt>
                <c:pt idx="1229">
                  <c:v>0.36111083095872798</c:v>
                </c:pt>
                <c:pt idx="1230">
                  <c:v>0.3413118292709385</c:v>
                </c:pt>
                <c:pt idx="1231">
                  <c:v>0.31266436314043788</c:v>
                </c:pt>
                <c:pt idx="1232">
                  <c:v>0.28050585834760938</c:v>
                </c:pt>
                <c:pt idx="1233">
                  <c:v>0.25052163367173674</c:v>
                </c:pt>
                <c:pt idx="1234">
                  <c:v>0.22776788820754146</c:v>
                </c:pt>
                <c:pt idx="1235">
                  <c:v>0.21591820037659595</c:v>
                </c:pt>
                <c:pt idx="1236">
                  <c:v>0.21684196864264399</c:v>
                </c:pt>
                <c:pt idx="1237">
                  <c:v>0.23054835600683649</c:v>
                </c:pt>
                <c:pt idx="1238">
                  <c:v>0.25545582742266998</c:v>
                </c:pt>
                <c:pt idx="1239">
                  <c:v>0.28889010328993714</c:v>
                </c:pt>
                <c:pt idx="1240">
                  <c:v>0.32768236711979326</c:v>
                </c:pt>
                <c:pt idx="1241">
                  <c:v>0.368738450649998</c:v>
                </c:pt>
                <c:pt idx="1242">
                  <c:v>0.40947537274641932</c:v>
                </c:pt>
                <c:pt idx="1243">
                  <c:v>0.44806550016202668</c:v>
                </c:pt>
                <c:pt idx="1244">
                  <c:v>0.48347912143598032</c:v>
                </c:pt>
                <c:pt idx="1245">
                  <c:v>0.51536152605915697</c:v>
                </c:pt>
                <c:pt idx="1246">
                  <c:v>0.5438113070169085</c:v>
                </c:pt>
                <c:pt idx="1247">
                  <c:v>0.56913739256840479</c:v>
                </c:pt>
                <c:pt idx="1248">
                  <c:v>0.59166315195666619</c:v>
                </c:pt>
                <c:pt idx="1249">
                  <c:v>0.61162130753840505</c:v>
                </c:pt>
                <c:pt idx="1250">
                  <c:v>0.62915097344294901</c:v>
                </c:pt>
                <c:pt idx="1251">
                  <c:v>0.64437667703836365</c:v>
                </c:pt>
                <c:pt idx="1252">
                  <c:v>0.65752641410499046</c:v>
                </c:pt>
                <c:pt idx="1253">
                  <c:v>0.6690365925698053</c:v>
                </c:pt>
                <c:pt idx="1254">
                  <c:v>0.67959738570406758</c:v>
                </c:pt>
                <c:pt idx="1255">
                  <c:v>0.69011009751538122</c:v>
                </c:pt>
                <c:pt idx="1256">
                  <c:v>0.70155336000355151</c:v>
                </c:pt>
                <c:pt idx="1257">
                  <c:v>0.71478068134800365</c:v>
                </c:pt>
                <c:pt idx="1258">
                  <c:v>0.73029169403575178</c:v>
                </c:pt>
                <c:pt idx="1259">
                  <c:v>0.74802883717833746</c:v>
                </c:pt>
                <c:pt idx="1260">
                  <c:v>0.76724829813118534</c:v>
                </c:pt>
                <c:pt idx="1261">
                  <c:v>0.78649995143958529</c:v>
                </c:pt>
                <c:pt idx="1262">
                  <c:v>0.80372938172592256</c:v>
                </c:pt>
                <c:pt idx="1263">
                  <c:v>0.81649096005326549</c:v>
                </c:pt>
                <c:pt idx="1264">
                  <c:v>0.82223966962009365</c:v>
                </c:pt>
                <c:pt idx="1265">
                  <c:v>0.81865524903283704</c:v>
                </c:pt>
                <c:pt idx="1266">
                  <c:v>0.80394765707795202</c:v>
                </c:pt>
                <c:pt idx="1267">
                  <c:v>0.77709802832620134</c:v>
                </c:pt>
                <c:pt idx="1268">
                  <c:v>0.73800228644610688</c:v>
                </c:pt>
                <c:pt idx="1269">
                  <c:v>0.68750209154663333</c:v>
                </c:pt>
                <c:pt idx="1270">
                  <c:v>0.62730597477883765</c:v>
                </c:pt>
                <c:pt idx="1271">
                  <c:v>0.55981890353822195</c:v>
                </c:pt>
                <c:pt idx="1272">
                  <c:v>0.48790876881021689</c:v>
                </c:pt>
                <c:pt idx="1273">
                  <c:v>0.41464249183770646</c:v>
                </c:pt>
                <c:pt idx="1274">
                  <c:v>0.34302312108743277</c:v>
                </c:pt>
                <c:pt idx="1275">
                  <c:v>0.27575397383306138</c:v>
                </c:pt>
                <c:pt idx="1276">
                  <c:v>0.21504856425411101</c:v>
                </c:pt>
                <c:pt idx="1277">
                  <c:v>0.16249760303604349</c:v>
                </c:pt>
                <c:pt idx="1278">
                  <c:v>0.11899800718643327</c:v>
                </c:pt>
                <c:pt idx="1279">
                  <c:v>8.4744080518633982E-2</c:v>
                </c:pt>
                <c:pt idx="1280">
                  <c:v>5.9277550134073334E-2</c:v>
                </c:pt>
                <c:pt idx="1281">
                  <c:v>4.1590282334807403E-2</c:v>
                </c:pt>
                <c:pt idx="1282">
                  <c:v>3.0270540814477085E-2</c:v>
                </c:pt>
                <c:pt idx="1283">
                  <c:v>2.3680226930824399E-2</c:v>
                </c:pt>
                <c:pt idx="1284">
                  <c:v>2.0146857296763764E-2</c:v>
                </c:pt>
                <c:pt idx="1285">
                  <c:v>1.8150848774819001E-2</c:v>
                </c:pt>
                <c:pt idx="1286">
                  <c:v>1.6487093132028001E-2</c:v>
                </c:pt>
                <c:pt idx="1287">
                  <c:v>1.4380877795521734E-2</c:v>
                </c:pt>
                <c:pt idx="1288">
                  <c:v>1.1542576411812862E-2</c:v>
                </c:pt>
                <c:pt idx="1289">
                  <c:v>8.1530879636926568E-3</c:v>
                </c:pt>
                <c:pt idx="1290">
                  <c:v>4.7818002052920057E-3</c:v>
                </c:pt>
                <c:pt idx="1291">
                  <c:v>2.2492442286561574E-3</c:v>
                </c:pt>
                <c:pt idx="1292">
                  <c:v>1.4555967787356499E-3</c:v>
                </c:pt>
                <c:pt idx="1293">
                  <c:v>3.2019131889708665E-3</c:v>
                </c:pt>
                <c:pt idx="1294">
                  <c:v>8.0321832962475664E-3</c:v>
                </c:pt>
                <c:pt idx="1295">
                  <c:v>1.6120689784856531E-2</c:v>
                </c:pt>
                <c:pt idx="1296">
                  <c:v>2.7221457175600549E-2</c:v>
                </c:pt>
                <c:pt idx="1297">
                  <c:v>4.0686433917249076E-2</c:v>
                </c:pt>
                <c:pt idx="1298">
                  <c:v>5.5548550428585877E-2</c:v>
                </c:pt>
                <c:pt idx="1299">
                  <c:v>7.0656989430655334E-2</c:v>
                </c:pt>
                <c:pt idx="1300">
                  <c:v>8.4846369927336046E-2</c:v>
                </c:pt>
                <c:pt idx="1301">
                  <c:v>9.7119636685349009E-2</c:v>
                </c:pt>
                <c:pt idx="1302">
                  <c:v>0.10682579793484702</c:v>
                </c:pt>
                <c:pt idx="1303">
                  <c:v>0.11381697994739201</c:v>
                </c:pt>
                <c:pt idx="1304">
                  <c:v>0.11857290468184715</c:v>
                </c:pt>
                <c:pt idx="1305">
                  <c:v>0.12228336778251619</c:v>
                </c:pt>
                <c:pt idx="1306">
                  <c:v>0.12687982894282787</c:v>
                </c:pt>
                <c:pt idx="1307">
                  <c:v>0.13500608526009999</c:v>
                </c:pt>
                <c:pt idx="1308">
                  <c:v>0.14991648041210218</c:v>
                </c:pt>
                <c:pt idx="1309">
                  <c:v>0.17529021367447506</c:v>
                </c:pt>
                <c:pt idx="1310">
                  <c:v>0.21495415274737387</c:v>
                </c:pt>
                <c:pt idx="1311">
                  <c:v>0.27251557880486127</c:v>
                </c:pt>
                <c:pt idx="1312">
                  <c:v>0.35092064794487826</c:v>
                </c:pt>
                <c:pt idx="1313">
                  <c:v>0.45197248772238074</c:v>
                </c:pt>
                <c:pt idx="1314">
                  <c:v>0.57586153986864297</c:v>
                </c:pt>
                <c:pt idx="1315">
                  <c:v>0.72077562448430765</c:v>
                </c:pt>
                <c:pt idx="1316">
                  <c:v>0.8826635915594947</c:v>
                </c:pt>
                <c:pt idx="1317">
                  <c:v>1.0552205669855901</c:v>
                </c:pt>
                <c:pt idx="1318">
                  <c:v>1.2301428820315701</c:v>
                </c:pt>
                <c:pt idx="1319">
                  <c:v>1.3976677399820301</c:v>
                </c:pt>
                <c:pt idx="1320">
                  <c:v>1.5473704672614499</c:v>
                </c:pt>
                <c:pt idx="1321">
                  <c:v>1.6691473609450853</c:v>
                </c:pt>
                <c:pt idx="1322">
                  <c:v>1.7542727735610943</c:v>
                </c:pt>
                <c:pt idx="1323">
                  <c:v>1.7963933033953199</c:v>
                </c:pt>
                <c:pt idx="1324">
                  <c:v>1.7923162722502419</c:v>
                </c:pt>
                <c:pt idx="1325">
                  <c:v>1.7424674078180924</c:v>
                </c:pt>
                <c:pt idx="1326">
                  <c:v>1.65093299853867</c:v>
                </c:pt>
                <c:pt idx="1327">
                  <c:v>1.5250595906054099</c:v>
                </c:pt>
                <c:pt idx="1328">
                  <c:v>1.3746506808282901</c:v>
                </c:pt>
                <c:pt idx="1329">
                  <c:v>1.2108636991786528</c:v>
                </c:pt>
                <c:pt idx="1330">
                  <c:v>1.0449604779940198</c:v>
                </c:pt>
                <c:pt idx="1331">
                  <c:v>0.88709087019069965</c:v>
                </c:pt>
                <c:pt idx="1332">
                  <c:v>0.74528649953839265</c:v>
                </c:pt>
                <c:pt idx="1333">
                  <c:v>0.62480914361881246</c:v>
                </c:pt>
                <c:pt idx="1334">
                  <c:v>0.527940689327137</c:v>
                </c:pt>
                <c:pt idx="1335">
                  <c:v>0.45422838882191802</c:v>
                </c:pt>
                <c:pt idx="1336">
                  <c:v>0.40112281633920827</c:v>
                </c:pt>
                <c:pt idx="1337">
                  <c:v>0.36487990518407526</c:v>
                </c:pt>
                <c:pt idx="1338">
                  <c:v>0.34155459844273561</c:v>
                </c:pt>
                <c:pt idx="1339">
                  <c:v>0.32790009440406648</c:v>
                </c:pt>
                <c:pt idx="1340">
                  <c:v>0.32200623368836689</c:v>
                </c:pt>
                <c:pt idx="1341">
                  <c:v>0.32356020022105902</c:v>
                </c:pt>
                <c:pt idx="1342">
                  <c:v>0.33368391957234356</c:v>
                </c:pt>
                <c:pt idx="1343">
                  <c:v>0.35438290072151818</c:v>
                </c:pt>
                <c:pt idx="1344">
                  <c:v>0.38771655165711238</c:v>
                </c:pt>
                <c:pt idx="1345">
                  <c:v>0.43485667580753773</c:v>
                </c:pt>
                <c:pt idx="1346">
                  <c:v>0.49522847149612298</c:v>
                </c:pt>
                <c:pt idx="1347">
                  <c:v>0.56592137574440504</c:v>
                </c:pt>
                <c:pt idx="1348">
                  <c:v>0.64151589670134102</c:v>
                </c:pt>
                <c:pt idx="1349">
                  <c:v>0.71440344750479079</c:v>
                </c:pt>
                <c:pt idx="1350">
                  <c:v>0.775590305008521</c:v>
                </c:pt>
                <c:pt idx="1351">
                  <c:v>0.81588841908749465</c:v>
                </c:pt>
                <c:pt idx="1352">
                  <c:v>0.82731988688505798</c:v>
                </c:pt>
                <c:pt idx="1353">
                  <c:v>0.80451176896490206</c:v>
                </c:pt>
                <c:pt idx="1354">
                  <c:v>0.74584295558669378</c:v>
                </c:pt>
                <c:pt idx="1355">
                  <c:v>0.65412891364160508</c:v>
                </c:pt>
                <c:pt idx="1356">
                  <c:v>0.53669107483255163</c:v>
                </c:pt>
                <c:pt idx="1357">
                  <c:v>0.40474709604694076</c:v>
                </c:pt>
                <c:pt idx="1358">
                  <c:v>0.27216312683881999</c:v>
                </c:pt>
                <c:pt idx="1359">
                  <c:v>0.15371351443149647</c:v>
                </c:pt>
                <c:pt idx="1360">
                  <c:v>6.3080478423780312E-2</c:v>
                </c:pt>
                <c:pt idx="1361">
                  <c:v>1.0881606836472001E-2</c:v>
                </c:pt>
                <c:pt idx="1362">
                  <c:v>3.0262914041558602E-3</c:v>
                </c:pt>
                <c:pt idx="1363">
                  <c:v>3.9669237192642412E-2</c:v>
                </c:pt>
                <c:pt idx="1364">
                  <c:v>0.11495274335977211</c:v>
                </c:pt>
                <c:pt idx="1365">
                  <c:v>0.21761924055525647</c:v>
                </c:pt>
                <c:pt idx="1366">
                  <c:v>0.33244700334405419</c:v>
                </c:pt>
                <c:pt idx="1367">
                  <c:v>0.44233409130133161</c:v>
                </c:pt>
                <c:pt idx="1368">
                  <c:v>0.53074833471420002</c:v>
                </c:pt>
                <c:pt idx="1369">
                  <c:v>0.58419228872115581</c:v>
                </c:pt>
                <c:pt idx="1370">
                  <c:v>0.59431413409572265</c:v>
                </c:pt>
                <c:pt idx="1371">
                  <c:v>0.559333708256884</c:v>
                </c:pt>
                <c:pt idx="1372">
                  <c:v>0.48454377989386527</c:v>
                </c:pt>
                <c:pt idx="1373">
                  <c:v>0.38177836193123527</c:v>
                </c:pt>
                <c:pt idx="1374">
                  <c:v>0.26789325557259003</c:v>
                </c:pt>
                <c:pt idx="1375">
                  <c:v>0.16245577079425497</c:v>
                </c:pt>
                <c:pt idx="1376">
                  <c:v>8.4966596916165565E-2</c:v>
                </c:pt>
                <c:pt idx="1377">
                  <c:v>5.2016234549779598E-2</c:v>
                </c:pt>
                <c:pt idx="1378">
                  <c:v>7.4797189210651829E-2</c:v>
                </c:pt>
                <c:pt idx="1379">
                  <c:v>0.15734663599932813</c:v>
                </c:pt>
                <c:pt idx="1380">
                  <c:v>0.29578842004296846</c:v>
                </c:pt>
                <c:pt idx="1381">
                  <c:v>0.47869390633076297</c:v>
                </c:pt>
                <c:pt idx="1382">
                  <c:v>0.68851172732681154</c:v>
                </c:pt>
                <c:pt idx="1383">
                  <c:v>0.90385406007497704</c:v>
                </c:pt>
                <c:pt idx="1384">
                  <c:v>1.1022980759135901</c:v>
                </c:pt>
                <c:pt idx="1385">
                  <c:v>1.2632866984357998</c:v>
                </c:pt>
                <c:pt idx="1386">
                  <c:v>1.3707047958016698</c:v>
                </c:pt>
                <c:pt idx="1387">
                  <c:v>1.4147662256886762</c:v>
                </c:pt>
                <c:pt idx="1388">
                  <c:v>1.39296312850214</c:v>
                </c:pt>
                <c:pt idx="1389">
                  <c:v>1.30998133198328</c:v>
                </c:pt>
                <c:pt idx="1390">
                  <c:v>1.1766484998884901</c:v>
                </c:pt>
                <c:pt idx="1391">
                  <c:v>1.0081272322836599</c:v>
                </c:pt>
                <c:pt idx="1392">
                  <c:v>0.82166981845522569</c:v>
                </c:pt>
                <c:pt idx="1393">
                  <c:v>0.63429870771825803</c:v>
                </c:pt>
                <c:pt idx="1394">
                  <c:v>0.46076152912517976</c:v>
                </c:pt>
                <c:pt idx="1395">
                  <c:v>0.31203749976703898</c:v>
                </c:pt>
                <c:pt idx="1396">
                  <c:v>0.19455906313254839</c:v>
                </c:pt>
                <c:pt idx="1397">
                  <c:v>0.11018100605849215</c:v>
                </c:pt>
                <c:pt idx="1398">
                  <c:v>5.6803752347937907E-2</c:v>
                </c:pt>
                <c:pt idx="1399">
                  <c:v>2.9460143711659312E-2</c:v>
                </c:pt>
                <c:pt idx="1400">
                  <c:v>2.1621291675177925E-2</c:v>
                </c:pt>
                <c:pt idx="1401">
                  <c:v>2.6473221483260648E-2</c:v>
                </c:pt>
                <c:pt idx="1402">
                  <c:v>3.7958207465270212E-2</c:v>
                </c:pt>
                <c:pt idx="1403">
                  <c:v>5.1450367589890085E-2</c:v>
                </c:pt>
                <c:pt idx="1404">
                  <c:v>6.4025974947413286E-2</c:v>
                </c:pt>
                <c:pt idx="1405">
                  <c:v>7.4375123170498783E-2</c:v>
                </c:pt>
                <c:pt idx="1406">
                  <c:v>8.2465475155970913E-2</c:v>
                </c:pt>
                <c:pt idx="1407">
                  <c:v>8.9099509087801246E-2</c:v>
                </c:pt>
                <c:pt idx="1408">
                  <c:v>9.5500747638100084E-2</c:v>
                </c:pt>
                <c:pt idx="1409">
                  <c:v>0.10302705379629402</c:v>
                </c:pt>
                <c:pt idx="1410">
                  <c:v>0.1130520862872096</c:v>
                </c:pt>
                <c:pt idx="1411">
                  <c:v>0.12699504758231647</c:v>
                </c:pt>
                <c:pt idx="1412">
                  <c:v>0.146429548290641</c:v>
                </c:pt>
                <c:pt idx="1413">
                  <c:v>0.17317677519350688</c:v>
                </c:pt>
                <c:pt idx="1414">
                  <c:v>0.20929194087247843</c:v>
                </c:pt>
                <c:pt idx="1415">
                  <c:v>0.25688453659937432</c:v>
                </c:pt>
                <c:pt idx="1416">
                  <c:v>0.31776368058662902</c:v>
                </c:pt>
                <c:pt idx="1417">
                  <c:v>0.39295662249891788</c:v>
                </c:pt>
                <c:pt idx="1418">
                  <c:v>0.48219650930211538</c:v>
                </c:pt>
                <c:pt idx="1419">
                  <c:v>0.58350213549215169</c:v>
                </c:pt>
                <c:pt idx="1420">
                  <c:v>0.69296992775692257</c:v>
                </c:pt>
                <c:pt idx="1421">
                  <c:v>0.80486604998899058</c:v>
                </c:pt>
                <c:pt idx="1422">
                  <c:v>0.91205055339711305</c:v>
                </c:pt>
                <c:pt idx="1423">
                  <c:v>1.00669791545166</c:v>
                </c:pt>
                <c:pt idx="1424">
                  <c:v>1.08121404989637</c:v>
                </c:pt>
                <c:pt idx="1425">
                  <c:v>1.1292034265016253</c:v>
                </c:pt>
                <c:pt idx="1426">
                  <c:v>1.1463220652105601</c:v>
                </c:pt>
                <c:pt idx="1427">
                  <c:v>1.13086741366736</c:v>
                </c:pt>
                <c:pt idx="1428">
                  <c:v>1.08400177550031</c:v>
                </c:pt>
                <c:pt idx="1429">
                  <c:v>1.00957265981624</c:v>
                </c:pt>
                <c:pt idx="1430">
                  <c:v>0.9135672218606895</c:v>
                </c:pt>
                <c:pt idx="1431">
                  <c:v>0.803303437805447</c:v>
                </c:pt>
                <c:pt idx="1432">
                  <c:v>0.68650432052898869</c:v>
                </c:pt>
                <c:pt idx="1433">
                  <c:v>0.57041474819288296</c:v>
                </c:pt>
                <c:pt idx="1434">
                  <c:v>0.46110147417654401</c:v>
                </c:pt>
                <c:pt idx="1435">
                  <c:v>0.36303076896606296</c:v>
                </c:pt>
                <c:pt idx="1436">
                  <c:v>0.27895581284642401</c:v>
                </c:pt>
                <c:pt idx="1437">
                  <c:v>0.21008151628315316</c:v>
                </c:pt>
                <c:pt idx="1438">
                  <c:v>0.15642197716612313</c:v>
                </c:pt>
                <c:pt idx="1439">
                  <c:v>0.11723619776506627</c:v>
                </c:pt>
                <c:pt idx="1440">
                  <c:v>9.1426331495874244E-2</c:v>
                </c:pt>
                <c:pt idx="1441">
                  <c:v>7.7808340726131894E-2</c:v>
                </c:pt>
                <c:pt idx="1442">
                  <c:v>7.5210097645258794E-2</c:v>
                </c:pt>
                <c:pt idx="1443">
                  <c:v>8.2404942542150611E-2</c:v>
                </c:pt>
                <c:pt idx="1444">
                  <c:v>9.7936357631139045E-2</c:v>
                </c:pt>
                <c:pt idx="1445">
                  <c:v>0.11992019627244815</c:v>
                </c:pt>
                <c:pt idx="1446">
                  <c:v>0.14591762172427941</c:v>
                </c:pt>
                <c:pt idx="1447">
                  <c:v>0.17295329135498341</c:v>
                </c:pt>
                <c:pt idx="1448">
                  <c:v>0.19771425596114034</c:v>
                </c:pt>
                <c:pt idx="1449">
                  <c:v>0.21691532881007247</c:v>
                </c:pt>
                <c:pt idx="1450">
                  <c:v>0.22776865548576264</c:v>
                </c:pt>
                <c:pt idx="1451">
                  <c:v>0.2284608175335803</c:v>
                </c:pt>
                <c:pt idx="1452">
                  <c:v>0.218528731603431</c:v>
                </c:pt>
                <c:pt idx="1453">
                  <c:v>0.19903928357304468</c:v>
                </c:pt>
                <c:pt idx="1454">
                  <c:v>0.17251441212269913</c:v>
                </c:pt>
                <c:pt idx="1455">
                  <c:v>0.14259513392737808</c:v>
                </c:pt>
                <c:pt idx="1456">
                  <c:v>0.11349314517068192</c:v>
                </c:pt>
                <c:pt idx="1457">
                  <c:v>8.9324673979893535E-2</c:v>
                </c:pt>
                <c:pt idx="1458">
                  <c:v>7.3447787283832083E-2</c:v>
                </c:pt>
                <c:pt idx="1459">
                  <c:v>6.7925413321840364E-2</c:v>
                </c:pt>
                <c:pt idx="1460">
                  <c:v>7.3211752701433597E-2</c:v>
                </c:pt>
                <c:pt idx="1461">
                  <c:v>8.8115110661393048E-2</c:v>
                </c:pt>
                <c:pt idx="1462">
                  <c:v>0.1100355021416026</c:v>
                </c:pt>
                <c:pt idx="1463">
                  <c:v>0.13542272945383688</c:v>
                </c:pt>
                <c:pt idx="1464">
                  <c:v>0.16036133719878246</c:v>
                </c:pt>
                <c:pt idx="1465">
                  <c:v>0.18117091075966588</c:v>
                </c:pt>
                <c:pt idx="1466">
                  <c:v>0.19491651158746415</c:v>
                </c:pt>
                <c:pt idx="1467">
                  <c:v>0.19975191029329634</c:v>
                </c:pt>
                <c:pt idx="1468">
                  <c:v>0.19506012406788634</c:v>
                </c:pt>
                <c:pt idx="1469">
                  <c:v>0.18140110818159613</c:v>
                </c:pt>
                <c:pt idx="1470">
                  <c:v>0.16031447413807245</c:v>
                </c:pt>
                <c:pt idx="1471">
                  <c:v>0.13404726390369701</c:v>
                </c:pt>
                <c:pt idx="1472">
                  <c:v>0.105278843319576</c:v>
                </c:pt>
                <c:pt idx="1473">
                  <c:v>7.689785970875318E-2</c:v>
                </c:pt>
                <c:pt idx="1474">
                  <c:v>5.1855783812332266E-2</c:v>
                </c:pt>
                <c:pt idx="1475">
                  <c:v>3.3086986289322204E-2</c:v>
                </c:pt>
                <c:pt idx="1476">
                  <c:v>2.3456687721586902E-2</c:v>
                </c:pt>
                <c:pt idx="1477">
                  <c:v>2.5683903330706012E-2</c:v>
                </c:pt>
                <c:pt idx="1478">
                  <c:v>4.2191241271393107E-2</c:v>
                </c:pt>
                <c:pt idx="1479">
                  <c:v>7.4856543694621733E-2</c:v>
                </c:pt>
                <c:pt idx="1480">
                  <c:v>0.12467721707149412</c:v>
                </c:pt>
                <c:pt idx="1481">
                  <c:v>0.19139722269550397</c:v>
                </c:pt>
                <c:pt idx="1482">
                  <c:v>0.27317813398184715</c:v>
                </c:pt>
                <c:pt idx="1483">
                  <c:v>0.36640970732152289</c:v>
                </c:pt>
                <c:pt idx="1484">
                  <c:v>0.46574613179957502</c:v>
                </c:pt>
                <c:pt idx="1485">
                  <c:v>0.56442107145262699</c:v>
                </c:pt>
                <c:pt idx="1486">
                  <c:v>0.65484324722621379</c:v>
                </c:pt>
                <c:pt idx="1487">
                  <c:v>0.72941499836474899</c:v>
                </c:pt>
                <c:pt idx="1488">
                  <c:v>0.78146210079914669</c:v>
                </c:pt>
                <c:pt idx="1489">
                  <c:v>0.80612695757090602</c:v>
                </c:pt>
                <c:pt idx="1490">
                  <c:v>0.80106872328313194</c:v>
                </c:pt>
                <c:pt idx="1491">
                  <c:v>0.76683696574532256</c:v>
                </c:pt>
                <c:pt idx="1492">
                  <c:v>0.70683728540763557</c:v>
                </c:pt>
                <c:pt idx="1493">
                  <c:v>0.62687861732105188</c:v>
                </c:pt>
                <c:pt idx="1494">
                  <c:v>0.53436877595591359</c:v>
                </c:pt>
                <c:pt idx="1495">
                  <c:v>0.43729145809091474</c:v>
                </c:pt>
                <c:pt idx="1496">
                  <c:v>0.34314030604614876</c:v>
                </c:pt>
                <c:pt idx="1497">
                  <c:v>0.25799439797071738</c:v>
                </c:pt>
                <c:pt idx="1498">
                  <c:v>0.18589218548039929</c:v>
                </c:pt>
                <c:pt idx="1499">
                  <c:v>0.12860249150694086</c:v>
                </c:pt>
                <c:pt idx="1500">
                  <c:v>8.5813340008989505E-2</c:v>
                </c:pt>
                <c:pt idx="1501">
                  <c:v>5.5677918354926484E-2</c:v>
                </c:pt>
                <c:pt idx="1502">
                  <c:v>3.5588526585357605E-2</c:v>
                </c:pt>
                <c:pt idx="1503">
                  <c:v>2.3007916533987201E-2</c:v>
                </c:pt>
                <c:pt idx="1504">
                  <c:v>1.6181288374791103E-2</c:v>
                </c:pt>
                <c:pt idx="1505">
                  <c:v>1.4582306002577899E-2</c:v>
                </c:pt>
                <c:pt idx="1506">
                  <c:v>1.9006158513975746E-2</c:v>
                </c:pt>
                <c:pt idx="1507">
                  <c:v>3.1299165011961165E-2</c:v>
                </c:pt>
                <c:pt idx="1508">
                  <c:v>5.379157411224212E-2</c:v>
                </c:pt>
                <c:pt idx="1509">
                  <c:v>8.8562026355002196E-2</c:v>
                </c:pt>
                <c:pt idx="1510">
                  <c:v>0.13669609243967701</c:v>
                </c:pt>
                <c:pt idx="1511">
                  <c:v>0.19770091857882549</c:v>
                </c:pt>
                <c:pt idx="1512">
                  <c:v>0.26920417751180598</c:v>
                </c:pt>
                <c:pt idx="1513">
                  <c:v>0.34700609944870492</c:v>
                </c:pt>
                <c:pt idx="1514">
                  <c:v>0.42548134993992587</c:v>
                </c:pt>
                <c:pt idx="1515">
                  <c:v>0.49825819043375702</c:v>
                </c:pt>
                <c:pt idx="1516">
                  <c:v>0.55904990285973688</c:v>
                </c:pt>
                <c:pt idx="1517">
                  <c:v>0.60248803423590602</c:v>
                </c:pt>
                <c:pt idx="1518">
                  <c:v>0.62481269638033865</c:v>
                </c:pt>
                <c:pt idx="1519">
                  <c:v>0.62430928771516503</c:v>
                </c:pt>
                <c:pt idx="1520">
                  <c:v>0.60143504160760897</c:v>
                </c:pt>
                <c:pt idx="1521">
                  <c:v>0.55864039138412946</c:v>
                </c:pt>
                <c:pt idx="1522">
                  <c:v>0.49994595061413399</c:v>
                </c:pt>
                <c:pt idx="1523">
                  <c:v>0.43037459107315079</c:v>
                </c:pt>
                <c:pt idx="1524">
                  <c:v>0.35535268500189715</c:v>
                </c:pt>
                <c:pt idx="1525">
                  <c:v>0.28018378945303801</c:v>
                </c:pt>
                <c:pt idx="1526">
                  <c:v>0.20966632093723844</c:v>
                </c:pt>
                <c:pt idx="1527">
                  <c:v>0.14788296122507597</c:v>
                </c:pt>
                <c:pt idx="1528">
                  <c:v>9.8144721775373298E-2</c:v>
                </c:pt>
                <c:pt idx="1529">
                  <c:v>6.3037422157381881E-2</c:v>
                </c:pt>
                <c:pt idx="1530">
                  <c:v>4.4500597480218534E-2</c:v>
                </c:pt>
                <c:pt idx="1531">
                  <c:v>4.3871790580464455E-2</c:v>
                </c:pt>
                <c:pt idx="1532">
                  <c:v>6.1850938648128719E-2</c:v>
                </c:pt>
                <c:pt idx="1533">
                  <c:v>9.8373773883784682E-2</c:v>
                </c:pt>
                <c:pt idx="1534">
                  <c:v>0.15242062650143706</c:v>
                </c:pt>
                <c:pt idx="1535">
                  <c:v>0.22181796795068087</c:v>
                </c:pt>
                <c:pt idx="1536">
                  <c:v>0.30310643309895746</c:v>
                </c:pt>
                <c:pt idx="1537">
                  <c:v>0.39154649009255627</c:v>
                </c:pt>
                <c:pt idx="1538">
                  <c:v>0.481311542598021</c:v>
                </c:pt>
                <c:pt idx="1539">
                  <c:v>0.56588267119734159</c:v>
                </c:pt>
                <c:pt idx="1540">
                  <c:v>0.63861738465035101</c:v>
                </c:pt>
                <c:pt idx="1541">
                  <c:v>0.69342602268413689</c:v>
                </c:pt>
                <c:pt idx="1542">
                  <c:v>0.72546245459792258</c:v>
                </c:pt>
                <c:pt idx="1543">
                  <c:v>0.73172639138951878</c:v>
                </c:pt>
                <c:pt idx="1544">
                  <c:v>0.71148494833058895</c:v>
                </c:pt>
                <c:pt idx="1545">
                  <c:v>0.66644873386824588</c:v>
                </c:pt>
                <c:pt idx="1546">
                  <c:v>0.60067672549639495</c:v>
                </c:pt>
                <c:pt idx="1547">
                  <c:v>0.52022636315933057</c:v>
                </c:pt>
                <c:pt idx="1548">
                  <c:v>0.43260220268384991</c:v>
                </c:pt>
                <c:pt idx="1549">
                  <c:v>0.34608129114067465</c:v>
                </c:pt>
                <c:pt idx="1550">
                  <c:v>0.26900236597739846</c:v>
                </c:pt>
                <c:pt idx="1551">
                  <c:v>0.20909896933841099</c:v>
                </c:pt>
                <c:pt idx="1552">
                  <c:v>0.17293702435377301</c:v>
                </c:pt>
                <c:pt idx="1553">
                  <c:v>0.16549120797836611</c:v>
                </c:pt>
                <c:pt idx="1554">
                  <c:v>0.18986832708460899</c:v>
                </c:pt>
                <c:pt idx="1555">
                  <c:v>0.24716580103229974</c:v>
                </c:pt>
                <c:pt idx="1556">
                  <c:v>0.33644299091698715</c:v>
                </c:pt>
                <c:pt idx="1557">
                  <c:v>0.45478319386682797</c:v>
                </c:pt>
                <c:pt idx="1558">
                  <c:v>0.5974323312088915</c:v>
                </c:pt>
                <c:pt idx="1559">
                  <c:v>0.75801216293838503</c:v>
                </c:pt>
                <c:pt idx="1560">
                  <c:v>0.92881582809019991</c:v>
                </c:pt>
                <c:pt idx="1561">
                  <c:v>1.1011968724997898</c:v>
                </c:pt>
                <c:pt idx="1562">
                  <c:v>1.2660569395514774</c:v>
                </c:pt>
                <c:pt idx="1563">
                  <c:v>1.4144220813926398</c:v>
                </c:pt>
                <c:pt idx="1564">
                  <c:v>1.5380762550992158</c:v>
                </c:pt>
                <c:pt idx="1565">
                  <c:v>1.63019830718679</c:v>
                </c:pt>
                <c:pt idx="1566">
                  <c:v>1.68593187281874</c:v>
                </c:pt>
                <c:pt idx="1567">
                  <c:v>1.7028117221251298</c:v>
                </c:pt>
                <c:pt idx="1568">
                  <c:v>1.6809786218550553</c:v>
                </c:pt>
                <c:pt idx="1569">
                  <c:v>1.6231380146957801</c:v>
                </c:pt>
                <c:pt idx="1570">
                  <c:v>1.5342525544743641</c:v>
                </c:pt>
                <c:pt idx="1571">
                  <c:v>1.4209986536419525</c:v>
                </c:pt>
                <c:pt idx="1572">
                  <c:v>1.2910549214213853</c:v>
                </c:pt>
                <c:pt idx="1573">
                  <c:v>1.1523179630381002</c:v>
                </c:pt>
                <c:pt idx="1574">
                  <c:v>1.0121525361156953</c:v>
                </c:pt>
                <c:pt idx="1575">
                  <c:v>0.87677577229104731</c:v>
                </c:pt>
                <c:pt idx="1576">
                  <c:v>0.75085021211070346</c:v>
                </c:pt>
                <c:pt idx="1577">
                  <c:v>0.637322633102959</c:v>
                </c:pt>
                <c:pt idx="1578">
                  <c:v>0.53750265077841597</c:v>
                </c:pt>
                <c:pt idx="1579">
                  <c:v>0.45133549558178793</c:v>
                </c:pt>
                <c:pt idx="1580">
                  <c:v>0.37779505860383356</c:v>
                </c:pt>
                <c:pt idx="1581">
                  <c:v>0.31531156438655888</c:v>
                </c:pt>
                <c:pt idx="1582">
                  <c:v>0.26215468682239201</c:v>
                </c:pt>
                <c:pt idx="1583">
                  <c:v>0.21671516820065501</c:v>
                </c:pt>
                <c:pt idx="1584">
                  <c:v>0.17766018334746647</c:v>
                </c:pt>
                <c:pt idx="1585">
                  <c:v>0.143971879439035</c:v>
                </c:pt>
                <c:pt idx="1586">
                  <c:v>0.11490653816634921</c:v>
                </c:pt>
                <c:pt idx="1587">
                  <c:v>8.9927115128125068E-2</c:v>
                </c:pt>
                <c:pt idx="1588">
                  <c:v>6.8661138036692895E-2</c:v>
                </c:pt>
                <c:pt idx="1589">
                  <c:v>5.0919673078108699E-2</c:v>
                </c:pt>
                <c:pt idx="1590">
                  <c:v>3.6785720080067731E-2</c:v>
                </c:pt>
                <c:pt idx="1591">
                  <c:v>2.6749226153498597E-2</c:v>
                </c:pt>
                <c:pt idx="1592">
                  <c:v>2.1839320145430486E-2</c:v>
                </c:pt>
                <c:pt idx="1593">
                  <c:v>2.3689947364803451E-2</c:v>
                </c:pt>
                <c:pt idx="1594">
                  <c:v>3.4477751973187698E-2</c:v>
                </c:pt>
                <c:pt idx="1595">
                  <c:v>5.6691819832475905E-2</c:v>
                </c:pt>
                <c:pt idx="1596">
                  <c:v>9.2730438136685564E-2</c:v>
                </c:pt>
                <c:pt idx="1597">
                  <c:v>0.14436326464101401</c:v>
                </c:pt>
                <c:pt idx="1598">
                  <c:v>0.21213879975517241</c:v>
                </c:pt>
                <c:pt idx="1599">
                  <c:v>0.29484703567581244</c:v>
                </c:pt>
                <c:pt idx="1600">
                  <c:v>0.38915761519888425</c:v>
                </c:pt>
                <c:pt idx="1601">
                  <c:v>0.489540370488392</c:v>
                </c:pt>
                <c:pt idx="1602">
                  <c:v>0.58853805291224648</c:v>
                </c:pt>
                <c:pt idx="1603">
                  <c:v>0.67740561941790378</c:v>
                </c:pt>
                <c:pt idx="1604">
                  <c:v>0.74706586617754278</c:v>
                </c:pt>
                <c:pt idx="1605">
                  <c:v>0.78926911768700703</c:v>
                </c:pt>
                <c:pt idx="1606">
                  <c:v>0.7977968805241139</c:v>
                </c:pt>
                <c:pt idx="1607">
                  <c:v>0.76952554864720502</c:v>
                </c:pt>
                <c:pt idx="1608">
                  <c:v>0.7051721019702577</c:v>
                </c:pt>
                <c:pt idx="1609">
                  <c:v>0.60957982918010878</c:v>
                </c:pt>
                <c:pt idx="1610">
                  <c:v>0.49146365319496427</c:v>
                </c:pt>
                <c:pt idx="1611">
                  <c:v>0.36261232991452114</c:v>
                </c:pt>
                <c:pt idx="1612">
                  <c:v>0.23662639391597601</c:v>
                </c:pt>
                <c:pt idx="1613">
                  <c:v>0.127343203004051</c:v>
                </c:pt>
                <c:pt idx="1614">
                  <c:v>4.7152170619419724E-2</c:v>
                </c:pt>
                <c:pt idx="1615">
                  <c:v>5.4259921967684133E-3</c:v>
                </c:pt>
                <c:pt idx="1616">
                  <c:v>7.2837159825026544E-3</c:v>
                </c:pt>
                <c:pt idx="1617">
                  <c:v>5.2860318940464904E-2</c:v>
                </c:pt>
                <c:pt idx="1618">
                  <c:v>0.13719116195632144</c:v>
                </c:pt>
                <c:pt idx="1619">
                  <c:v>0.25073802725144401</c:v>
                </c:pt>
                <c:pt idx="1620">
                  <c:v>0.38049805249138674</c:v>
                </c:pt>
                <c:pt idx="1621">
                  <c:v>0.5115595887436527</c:v>
                </c:pt>
                <c:pt idx="1622">
                  <c:v>0.62891010284470461</c:v>
                </c:pt>
                <c:pt idx="1623">
                  <c:v>0.71926813624084862</c:v>
                </c:pt>
                <c:pt idx="1624">
                  <c:v>0.77270777410723168</c:v>
                </c:pt>
                <c:pt idx="1625">
                  <c:v>0.78386992338008565</c:v>
                </c:pt>
                <c:pt idx="1626">
                  <c:v>0.75260618555806902</c:v>
                </c:pt>
                <c:pt idx="1627">
                  <c:v>0.68397155253500819</c:v>
                </c:pt>
                <c:pt idx="1628">
                  <c:v>0.58756287549899833</c:v>
                </c:pt>
                <c:pt idx="1629">
                  <c:v>0.47628143549698299</c:v>
                </c:pt>
                <c:pt idx="1630">
                  <c:v>0.36467043896530732</c:v>
                </c:pt>
                <c:pt idx="1631">
                  <c:v>0.2670333525288191</c:v>
                </c:pt>
                <c:pt idx="1632">
                  <c:v>0.19556998832331546</c:v>
                </c:pt>
                <c:pt idx="1633">
                  <c:v>0.15876995172250252</c:v>
                </c:pt>
                <c:pt idx="1634">
                  <c:v>0.16027624283336231</c:v>
                </c:pt>
                <c:pt idx="1635">
                  <c:v>0.19837750045813587</c:v>
                </c:pt>
                <c:pt idx="1636">
                  <c:v>0.26621092481693975</c:v>
                </c:pt>
                <c:pt idx="1637">
                  <c:v>0.35266764719312299</c:v>
                </c:pt>
                <c:pt idx="1638">
                  <c:v>0.44389889886634526</c:v>
                </c:pt>
                <c:pt idx="1639">
                  <c:v>0.5252367113302332</c:v>
                </c:pt>
                <c:pt idx="1640">
                  <c:v>0.58327887198326756</c:v>
                </c:pt>
                <c:pt idx="1641">
                  <c:v>0.60785454287728802</c:v>
                </c:pt>
                <c:pt idx="1642">
                  <c:v>0.59359104971760923</c:v>
                </c:pt>
                <c:pt idx="1643">
                  <c:v>0.54084588093032404</c:v>
                </c:pt>
                <c:pt idx="1644">
                  <c:v>0.45584739063795998</c:v>
                </c:pt>
                <c:pt idx="1645">
                  <c:v>0.34999397750207351</c:v>
                </c:pt>
                <c:pt idx="1646">
                  <c:v>0.23838076304181197</c:v>
                </c:pt>
                <c:pt idx="1647">
                  <c:v>0.13773811798795099</c:v>
                </c:pt>
                <c:pt idx="1648">
                  <c:v>6.4060224840548491E-2</c:v>
                </c:pt>
                <c:pt idx="1649">
                  <c:v>3.0258745666005425E-2</c:v>
                </c:pt>
                <c:pt idx="1650">
                  <c:v>4.4185852932416433E-2</c:v>
                </c:pt>
                <c:pt idx="1651">
                  <c:v>0.10732847665309909</c:v>
                </c:pt>
                <c:pt idx="1652">
                  <c:v>0.21438566507220799</c:v>
                </c:pt>
                <c:pt idx="1653">
                  <c:v>0.35381528481436214</c:v>
                </c:pt>
                <c:pt idx="1654">
                  <c:v>0.50929305080187803</c:v>
                </c:pt>
                <c:pt idx="1655">
                  <c:v>0.66188789594844211</c:v>
                </c:pt>
                <c:pt idx="1656">
                  <c:v>0.79264502978681795</c:v>
                </c:pt>
                <c:pt idx="1657">
                  <c:v>0.88520035458218371</c:v>
                </c:pt>
                <c:pt idx="1658">
                  <c:v>0.92803922087977664</c:v>
                </c:pt>
                <c:pt idx="1659">
                  <c:v>0.91606192763054961</c:v>
                </c:pt>
                <c:pt idx="1660">
                  <c:v>0.85122130347212765</c:v>
                </c:pt>
                <c:pt idx="1661">
                  <c:v>0.74213863956240278</c:v>
                </c:pt>
                <c:pt idx="1662">
                  <c:v>0.60276113191385505</c:v>
                </c:pt>
                <c:pt idx="1663">
                  <c:v>0.450271786678486</c:v>
                </c:pt>
                <c:pt idx="1664">
                  <c:v>0.30257754482634702</c:v>
                </c:pt>
                <c:pt idx="1665">
                  <c:v>0.175764467219959</c:v>
                </c:pt>
                <c:pt idx="1666">
                  <c:v>8.1909845287197219E-2</c:v>
                </c:pt>
                <c:pt idx="1667">
                  <c:v>2.7579923631592191E-2</c:v>
                </c:pt>
                <c:pt idx="1668">
                  <c:v>1.3228680698003299E-2</c:v>
                </c:pt>
                <c:pt idx="1669">
                  <c:v>3.3566560864732427E-2</c:v>
                </c:pt>
                <c:pt idx="1670">
                  <c:v>7.8812382680344434E-2</c:v>
                </c:pt>
                <c:pt idx="1671">
                  <c:v>0.13660241198122341</c:v>
                </c:pt>
                <c:pt idx="1672">
                  <c:v>0.1942303673148803</c:v>
                </c:pt>
                <c:pt idx="1673">
                  <c:v>0.24084674648994386</c:v>
                </c:pt>
                <c:pt idx="1674">
                  <c:v>0.26926180305794589</c:v>
                </c:pt>
                <c:pt idx="1675">
                  <c:v>0.27706991882435084</c:v>
                </c:pt>
                <c:pt idx="1676">
                  <c:v>0.26693067394011932</c:v>
                </c:pt>
                <c:pt idx="1677">
                  <c:v>0.2459832096979957</c:v>
                </c:pt>
                <c:pt idx="1678">
                  <c:v>0.22451165350850597</c:v>
                </c:pt>
                <c:pt idx="1679">
                  <c:v>0.21409723562352984</c:v>
                </c:pt>
                <c:pt idx="1680">
                  <c:v>0.22556864583555133</c:v>
                </c:pt>
                <c:pt idx="1681">
                  <c:v>0.26708511107063698</c:v>
                </c:pt>
                <c:pt idx="1682">
                  <c:v>0.34265478082209105</c:v>
                </c:pt>
                <c:pt idx="1683">
                  <c:v>0.45131163519057732</c:v>
                </c:pt>
                <c:pt idx="1684">
                  <c:v>0.58706222188429869</c:v>
                </c:pt>
                <c:pt idx="1685">
                  <c:v>0.73958877705397663</c:v>
                </c:pt>
                <c:pt idx="1686">
                  <c:v>0.89557859011034158</c:v>
                </c:pt>
                <c:pt idx="1687">
                  <c:v>1.0404593441971099</c:v>
                </c:pt>
                <c:pt idx="1688">
                  <c:v>1.16026970534386</c:v>
                </c:pt>
                <c:pt idx="1689">
                  <c:v>1.24338941169572</c:v>
                </c:pt>
                <c:pt idx="1690">
                  <c:v>1.2818914027241692</c:v>
                </c:pt>
                <c:pt idx="1691">
                  <c:v>1.2723509494220837</c:v>
                </c:pt>
                <c:pt idx="1692">
                  <c:v>1.2160390918986499</c:v>
                </c:pt>
                <c:pt idx="1693">
                  <c:v>1.11852349316121</c:v>
                </c:pt>
                <c:pt idx="1694">
                  <c:v>0.98878333647555705</c:v>
                </c:pt>
                <c:pt idx="1695">
                  <c:v>0.838003768024014</c:v>
                </c:pt>
                <c:pt idx="1696">
                  <c:v>0.67824250360040528</c:v>
                </c:pt>
                <c:pt idx="1697">
                  <c:v>0.5211555099822982</c:v>
                </c:pt>
                <c:pt idx="1698">
                  <c:v>0.3769347739214145</c:v>
                </c:pt>
                <c:pt idx="1699">
                  <c:v>0.25355808561982707</c:v>
                </c:pt>
                <c:pt idx="1700">
                  <c:v>0.15638984055999436</c:v>
                </c:pt>
                <c:pt idx="1701">
                  <c:v>8.8114533730481767E-2</c:v>
                </c:pt>
                <c:pt idx="1702">
                  <c:v>4.8940304830481104E-2</c:v>
                </c:pt>
                <c:pt idx="1703">
                  <c:v>3.6984474944974602E-2</c:v>
                </c:pt>
                <c:pt idx="1704">
                  <c:v>4.8748110635863977E-2</c:v>
                </c:pt>
                <c:pt idx="1705">
                  <c:v>7.9599755001295902E-2</c:v>
                </c:pt>
                <c:pt idx="1706">
                  <c:v>0.12421387112718116</c:v>
                </c:pt>
                <c:pt idx="1707">
                  <c:v>0.17693980303155199</c:v>
                </c:pt>
                <c:pt idx="1708">
                  <c:v>0.23210465223814805</c:v>
                </c:pt>
                <c:pt idx="1709">
                  <c:v>0.28427234404478602</c:v>
                </c:pt>
                <c:pt idx="1710">
                  <c:v>0.328487857743961</c:v>
                </c:pt>
                <c:pt idx="1711">
                  <c:v>0.36052976538528819</c:v>
                </c:pt>
                <c:pt idx="1712">
                  <c:v>0.37717846061495586</c:v>
                </c:pt>
                <c:pt idx="1713">
                  <c:v>0.37648656530266233</c:v>
                </c:pt>
                <c:pt idx="1714">
                  <c:v>0.35801783632088746</c:v>
                </c:pt>
                <c:pt idx="1715">
                  <c:v>0.32300707085399138</c:v>
                </c:pt>
                <c:pt idx="1716">
                  <c:v>0.27439020082250298</c:v>
                </c:pt>
                <c:pt idx="1717">
                  <c:v>0.21666285847504299</c:v>
                </c:pt>
                <c:pt idx="1718">
                  <c:v>0.15554640948310913</c:v>
                </c:pt>
                <c:pt idx="1719">
                  <c:v>9.7469516436913484E-2</c:v>
                </c:pt>
                <c:pt idx="1720">
                  <c:v>4.8905592877295713E-2</c:v>
                </c:pt>
                <c:pt idx="1721">
                  <c:v>1.5636043240552323E-2</c:v>
                </c:pt>
                <c:pt idx="1722">
                  <c:v>2.0302165931069499E-3</c:v>
                </c:pt>
                <c:pt idx="1723">
                  <c:v>1.0441100382595403E-2</c:v>
                </c:pt>
                <c:pt idx="1724">
                  <c:v>4.0808629393915295E-2</c:v>
                </c:pt>
                <c:pt idx="1725">
                  <c:v>9.0540310884808226E-2</c:v>
                </c:pt>
                <c:pt idx="1726">
                  <c:v>0.15470442232136636</c:v>
                </c:pt>
                <c:pt idx="1727">
                  <c:v>0.22652916593036546</c:v>
                </c:pt>
                <c:pt idx="1728">
                  <c:v>0.29815802430204646</c:v>
                </c:pt>
                <c:pt idx="1729">
                  <c:v>0.36157365693040638</c:v>
                </c:pt>
                <c:pt idx="1730">
                  <c:v>0.409575840413269</c:v>
                </c:pt>
                <c:pt idx="1731">
                  <c:v>0.43668744501549289</c:v>
                </c:pt>
                <c:pt idx="1732">
                  <c:v>0.43986829465223215</c:v>
                </c:pt>
                <c:pt idx="1733">
                  <c:v>0.41893947880417998</c:v>
                </c:pt>
                <c:pt idx="1734">
                  <c:v>0.37665730815618476</c:v>
                </c:pt>
                <c:pt idx="1735">
                  <c:v>0.31842162655474915</c:v>
                </c:pt>
                <c:pt idx="1736">
                  <c:v>0.25165129239765832</c:v>
                </c:pt>
                <c:pt idx="1737">
                  <c:v>0.18490360737074801</c:v>
                </c:pt>
                <c:pt idx="1738">
                  <c:v>0.12684816086773237</c:v>
                </c:pt>
                <c:pt idx="1739">
                  <c:v>8.5224305049292501E-2</c:v>
                </c:pt>
                <c:pt idx="1740">
                  <c:v>6.591275834870082E-2</c:v>
                </c:pt>
                <c:pt idx="1741">
                  <c:v>7.223564939391082E-2</c:v>
                </c:pt>
                <c:pt idx="1742">
                  <c:v>0.104568161014738</c:v>
                </c:pt>
                <c:pt idx="1743">
                  <c:v>0.16030343844529968</c:v>
                </c:pt>
                <c:pt idx="1744">
                  <c:v>0.23416661987368487</c:v>
                </c:pt>
                <c:pt idx="1745">
                  <c:v>0.31883024333070714</c:v>
                </c:pt>
                <c:pt idx="1746">
                  <c:v>0.40574786930240714</c:v>
                </c:pt>
                <c:pt idx="1747">
                  <c:v>0.48610008254593101</c:v>
                </c:pt>
                <c:pt idx="1748">
                  <c:v>0.55173953910355178</c:v>
                </c:pt>
                <c:pt idx="1749">
                  <c:v>0.5960294248271405</c:v>
                </c:pt>
                <c:pt idx="1750">
                  <c:v>0.61449029390100995</c:v>
                </c:pt>
                <c:pt idx="1751">
                  <c:v>0.60519965114685192</c:v>
                </c:pt>
                <c:pt idx="1752">
                  <c:v>0.56892171559836791</c:v>
                </c:pt>
                <c:pt idx="1753">
                  <c:v>0.50897639179654197</c:v>
                </c:pt>
                <c:pt idx="1754">
                  <c:v>0.43088229018691127</c:v>
                </c:pt>
                <c:pt idx="1755">
                  <c:v>0.34182596861279402</c:v>
                </c:pt>
                <c:pt idx="1756">
                  <c:v>0.25001763029409102</c:v>
                </c:pt>
                <c:pt idx="1757">
                  <c:v>0.16399337989657431</c:v>
                </c:pt>
                <c:pt idx="1758">
                  <c:v>9.1918258838645309E-2</c:v>
                </c:pt>
                <c:pt idx="1759">
                  <c:v>4.0935727977247323E-2</c:v>
                </c:pt>
                <c:pt idx="1760">
                  <c:v>1.6600877224686193E-2</c:v>
                </c:pt>
                <c:pt idx="1761">
                  <c:v>2.2428260987313504E-2</c:v>
                </c:pt>
                <c:pt idx="1762">
                  <c:v>5.9581272851750994E-2</c:v>
                </c:pt>
                <c:pt idx="1763">
                  <c:v>0.12672726797568487</c:v>
                </c:pt>
                <c:pt idx="1764">
                  <c:v>0.22007899676550688</c:v>
                </c:pt>
                <c:pt idx="1765">
                  <c:v>0.33363575511470384</c:v>
                </c:pt>
                <c:pt idx="1766">
                  <c:v>0.45962498470988505</c:v>
                </c:pt>
                <c:pt idx="1767">
                  <c:v>0.58912630545196409</c:v>
                </c:pt>
                <c:pt idx="1768">
                  <c:v>0.71283654946952602</c:v>
                </c:pt>
                <c:pt idx="1769">
                  <c:v>0.82190975282933665</c:v>
                </c:pt>
                <c:pt idx="1770">
                  <c:v>0.9087852363209068</c:v>
                </c:pt>
                <c:pt idx="1771">
                  <c:v>0.96790537000338328</c:v>
                </c:pt>
                <c:pt idx="1772">
                  <c:v>0.99622704987354049</c:v>
                </c:pt>
                <c:pt idx="1773">
                  <c:v>0.99344984792915503</c:v>
                </c:pt>
                <c:pt idx="1774">
                  <c:v>0.96191859359441578</c:v>
                </c:pt>
                <c:pt idx="1775">
                  <c:v>0.90620461214146064</c:v>
                </c:pt>
                <c:pt idx="1776">
                  <c:v>0.83242063415482193</c:v>
                </c:pt>
                <c:pt idx="1777">
                  <c:v>0.74737018742550765</c:v>
                </c:pt>
                <c:pt idx="1778">
                  <c:v>0.65766362043482285</c:v>
                </c:pt>
                <c:pt idx="1779">
                  <c:v>0.56894222229678793</c:v>
                </c:pt>
                <c:pt idx="1780">
                  <c:v>0.48533541276161601</c:v>
                </c:pt>
                <c:pt idx="1781">
                  <c:v>0.40923490038856308</c:v>
                </c:pt>
                <c:pt idx="1782">
                  <c:v>0.34141051938526729</c:v>
                </c:pt>
                <c:pt idx="1783">
                  <c:v>0.28142597746062092</c:v>
                </c:pt>
                <c:pt idx="1784">
                  <c:v>0.22825220149854997</c:v>
                </c:pt>
                <c:pt idx="1785">
                  <c:v>0.18093432444171034</c:v>
                </c:pt>
                <c:pt idx="1786">
                  <c:v>0.13915550016403988</c:v>
                </c:pt>
                <c:pt idx="1787">
                  <c:v>0.10356107288375622</c:v>
                </c:pt>
                <c:pt idx="1788">
                  <c:v>7.5757718216409434E-2</c:v>
                </c:pt>
                <c:pt idx="1789">
                  <c:v>5.7974732559314034E-2</c:v>
                </c:pt>
                <c:pt idx="1790">
                  <c:v>5.2454082889423805E-2</c:v>
                </c:pt>
                <c:pt idx="1791">
                  <c:v>6.0705043834007183E-2</c:v>
                </c:pt>
                <c:pt idx="1792">
                  <c:v>8.2802210548008029E-2</c:v>
                </c:pt>
                <c:pt idx="1793">
                  <c:v>0.11691100897377515</c:v>
                </c:pt>
                <c:pt idx="1794">
                  <c:v>0.15918863814171799</c:v>
                </c:pt>
                <c:pt idx="1795">
                  <c:v>0.20413564849172244</c:v>
                </c:pt>
                <c:pt idx="1796">
                  <c:v>0.24537746320463988</c:v>
                </c:pt>
                <c:pt idx="1797">
                  <c:v>0.27675552446772833</c:v>
                </c:pt>
                <c:pt idx="1798">
                  <c:v>0.29352606499849315</c:v>
                </c:pt>
                <c:pt idx="1799">
                  <c:v>0.29342009736579389</c:v>
                </c:pt>
                <c:pt idx="1800">
                  <c:v>0.27732369913098315</c:v>
                </c:pt>
                <c:pt idx="1801">
                  <c:v>0.24939576126062099</c:v>
                </c:pt>
                <c:pt idx="1802">
                  <c:v>0.21654260690754401</c:v>
                </c:pt>
                <c:pt idx="1803">
                  <c:v>0.18729673908292843</c:v>
                </c:pt>
                <c:pt idx="1804">
                  <c:v>0.17027513849587189</c:v>
                </c:pt>
                <c:pt idx="1805">
                  <c:v>0.17249392496496099</c:v>
                </c:pt>
                <c:pt idx="1806">
                  <c:v>0.19786761458359434</c:v>
                </c:pt>
                <c:pt idx="1807">
                  <c:v>0.24620848914212307</c:v>
                </c:pt>
                <c:pt idx="1808">
                  <c:v>0.31296315465471097</c:v>
                </c:pt>
                <c:pt idx="1809">
                  <c:v>0.38979124017009176</c:v>
                </c:pt>
                <c:pt idx="1810">
                  <c:v>0.46592927087018132</c:v>
                </c:pt>
                <c:pt idx="1811">
                  <c:v>0.53012242969620849</c:v>
                </c:pt>
                <c:pt idx="1812">
                  <c:v>0.5727809298890375</c:v>
                </c:pt>
                <c:pt idx="1813">
                  <c:v>0.58795340404797858</c:v>
                </c:pt>
                <c:pt idx="1814">
                  <c:v>0.57472313362799088</c:v>
                </c:pt>
                <c:pt idx="1815">
                  <c:v>0.53772506332034764</c:v>
                </c:pt>
                <c:pt idx="1816">
                  <c:v>0.48663741692679779</c:v>
                </c:pt>
                <c:pt idx="1817">
                  <c:v>0.43469292909446222</c:v>
                </c:pt>
                <c:pt idx="1818">
                  <c:v>0.39644464480949415</c:v>
                </c:pt>
                <c:pt idx="1819">
                  <c:v>0.38517234709233544</c:v>
                </c:pt>
                <c:pt idx="1820">
                  <c:v>0.41039700296855308</c:v>
                </c:pt>
                <c:pt idx="1821">
                  <c:v>0.47596429589315714</c:v>
                </c:pt>
                <c:pt idx="1822">
                  <c:v>0.57906348760715998</c:v>
                </c:pt>
                <c:pt idx="1823">
                  <c:v>0.71038124205644804</c:v>
                </c:pt>
                <c:pt idx="1824">
                  <c:v>0.85538290219516</c:v>
                </c:pt>
                <c:pt idx="1825">
                  <c:v>0.99650576572650207</c:v>
                </c:pt>
                <c:pt idx="1826">
                  <c:v>1.1158804755156899</c:v>
                </c:pt>
                <c:pt idx="1827">
                  <c:v>1.1981005235539175</c:v>
                </c:pt>
                <c:pt idx="1828">
                  <c:v>1.2325546901476225</c:v>
                </c:pt>
                <c:pt idx="1829">
                  <c:v>1.2149236465442532</c:v>
                </c:pt>
                <c:pt idx="1830">
                  <c:v>1.1476024493880501</c:v>
                </c:pt>
                <c:pt idx="1831">
                  <c:v>1.03901318341981</c:v>
                </c:pt>
                <c:pt idx="1832">
                  <c:v>0.90197646800205256</c:v>
                </c:pt>
                <c:pt idx="1833">
                  <c:v>0.75147698242372363</c:v>
                </c:pt>
                <c:pt idx="1834">
                  <c:v>0.6022548856869625</c:v>
                </c:pt>
                <c:pt idx="1835">
                  <c:v>0.46666490848772701</c:v>
                </c:pt>
                <c:pt idx="1836">
                  <c:v>0.35316874583162838</c:v>
                </c:pt>
                <c:pt idx="1837">
                  <c:v>0.26568233944581598</c:v>
                </c:pt>
                <c:pt idx="1838">
                  <c:v>0.20381917869707084</c:v>
                </c:pt>
                <c:pt idx="1839">
                  <c:v>0.16389184122227543</c:v>
                </c:pt>
                <c:pt idx="1840">
                  <c:v>0.14039306963512399</c:v>
                </c:pt>
                <c:pt idx="1841">
                  <c:v>0.12760204997887867</c:v>
                </c:pt>
                <c:pt idx="1842">
                  <c:v>0.12096392172516122</c:v>
                </c:pt>
                <c:pt idx="1843">
                  <c:v>0.11796672812168792</c:v>
                </c:pt>
                <c:pt idx="1844">
                  <c:v>0.11837033559790285</c:v>
                </c:pt>
                <c:pt idx="1845">
                  <c:v>0.12379582394342209</c:v>
                </c:pt>
                <c:pt idx="1846">
                  <c:v>0.13682707386668788</c:v>
                </c:pt>
                <c:pt idx="1847">
                  <c:v>0.15987801888221134</c:v>
                </c:pt>
                <c:pt idx="1848">
                  <c:v>0.19411880001894688</c:v>
                </c:pt>
                <c:pt idx="1849">
                  <c:v>0.23872580327743889</c:v>
                </c:pt>
                <c:pt idx="1850">
                  <c:v>0.29063351585409702</c:v>
                </c:pt>
                <c:pt idx="1851">
                  <c:v>0.34484232536178977</c:v>
                </c:pt>
                <c:pt idx="1852">
                  <c:v>0.39520528021842088</c:v>
                </c:pt>
                <c:pt idx="1853">
                  <c:v>0.43550850467030588</c:v>
                </c:pt>
                <c:pt idx="1854">
                  <c:v>0.46059827607331899</c:v>
                </c:pt>
                <c:pt idx="1855">
                  <c:v>0.46730511872577701</c:v>
                </c:pt>
                <c:pt idx="1856">
                  <c:v>0.45497006756418135</c:v>
                </c:pt>
                <c:pt idx="1857">
                  <c:v>0.42547570123557715</c:v>
                </c:pt>
                <c:pt idx="1858">
                  <c:v>0.38280038670949579</c:v>
                </c:pt>
                <c:pt idx="1859">
                  <c:v>0.33222060995212427</c:v>
                </c:pt>
                <c:pt idx="1860">
                  <c:v>0.279358530448514</c:v>
                </c:pt>
                <c:pt idx="1861">
                  <c:v>0.22929405248448831</c:v>
                </c:pt>
                <c:pt idx="1862">
                  <c:v>0.18592923460717753</c:v>
                </c:pt>
                <c:pt idx="1863">
                  <c:v>0.15171727010725247</c:v>
                </c:pt>
                <c:pt idx="1864">
                  <c:v>0.12776860083573024</c:v>
                </c:pt>
                <c:pt idx="1865">
                  <c:v>0.11424853710373915</c:v>
                </c:pt>
                <c:pt idx="1866">
                  <c:v>0.11090884626286635</c:v>
                </c:pt>
                <c:pt idx="1867">
                  <c:v>0.11756809500629957</c:v>
                </c:pt>
                <c:pt idx="1868">
                  <c:v>0.13437878149816199</c:v>
                </c:pt>
                <c:pt idx="1869">
                  <c:v>0.16178723445849727</c:v>
                </c:pt>
                <c:pt idx="1870">
                  <c:v>0.20018719032784599</c:v>
                </c:pt>
                <c:pt idx="1871">
                  <c:v>0.24936503156293843</c:v>
                </c:pt>
                <c:pt idx="1872">
                  <c:v>0.30790798127397973</c:v>
                </c:pt>
                <c:pt idx="1873">
                  <c:v>0.372775636376528</c:v>
                </c:pt>
                <c:pt idx="1874">
                  <c:v>0.43921032117130498</c:v>
                </c:pt>
                <c:pt idx="1875">
                  <c:v>0.50108656283557396</c:v>
                </c:pt>
                <c:pt idx="1876">
                  <c:v>0.5516912391333314</c:v>
                </c:pt>
                <c:pt idx="1877">
                  <c:v>0.58480967026552078</c:v>
                </c:pt>
                <c:pt idx="1878">
                  <c:v>0.59589842562525053</c:v>
                </c:pt>
                <c:pt idx="1879">
                  <c:v>0.58307837005694663</c:v>
                </c:pt>
                <c:pt idx="1880">
                  <c:v>0.54769670215622701</c:v>
                </c:pt>
                <c:pt idx="1881">
                  <c:v>0.49428518570706204</c:v>
                </c:pt>
                <c:pt idx="1882">
                  <c:v>0.42986880700088487</c:v>
                </c:pt>
                <c:pt idx="1883">
                  <c:v>0.36272741386146201</c:v>
                </c:pt>
                <c:pt idx="1884">
                  <c:v>0.30084842528834915</c:v>
                </c:pt>
                <c:pt idx="1885">
                  <c:v>0.25039831226244552</c:v>
                </c:pt>
                <c:pt idx="1886">
                  <c:v>0.21455993351661706</c:v>
                </c:pt>
                <c:pt idx="1887">
                  <c:v>0.19302265930388765</c:v>
                </c:pt>
                <c:pt idx="1888">
                  <c:v>0.18228120164615899</c:v>
                </c:pt>
                <c:pt idx="1889">
                  <c:v>0.17672279114501899</c:v>
                </c:pt>
                <c:pt idx="1890">
                  <c:v>0.17029833655904825</c:v>
                </c:pt>
                <c:pt idx="1891">
                  <c:v>0.15842299576947982</c:v>
                </c:pt>
                <c:pt idx="1892">
                  <c:v>0.13967145294427888</c:v>
                </c:pt>
                <c:pt idx="1893">
                  <c:v>0.11684570885095621</c:v>
                </c:pt>
                <c:pt idx="1894">
                  <c:v>9.7101459085308192E-2</c:v>
                </c:pt>
                <c:pt idx="1895">
                  <c:v>9.1005148071811662E-2</c:v>
                </c:pt>
                <c:pt idx="1896">
                  <c:v>0.1106213815013852</c:v>
                </c:pt>
                <c:pt idx="1897">
                  <c:v>0.16695234354360214</c:v>
                </c:pt>
                <c:pt idx="1898">
                  <c:v>0.26721875558631075</c:v>
                </c:pt>
                <c:pt idx="1899">
                  <c:v>0.41254653143115999</c:v>
                </c:pt>
                <c:pt idx="1900">
                  <c:v>0.59658353047530865</c:v>
                </c:pt>
                <c:pt idx="1901">
                  <c:v>0.80541894779058698</c:v>
                </c:pt>
                <c:pt idx="1902">
                  <c:v>1.0189399513539299</c:v>
                </c:pt>
                <c:pt idx="1903">
                  <c:v>1.2134813533122646</c:v>
                </c:pt>
                <c:pt idx="1904">
                  <c:v>1.3653598211618305</c:v>
                </c:pt>
                <c:pt idx="1905">
                  <c:v>1.4546888149018253</c:v>
                </c:pt>
                <c:pt idx="1906">
                  <c:v>1.4687861170840462</c:v>
                </c:pt>
                <c:pt idx="1907">
                  <c:v>1.4045331317768301</c:v>
                </c:pt>
                <c:pt idx="1908">
                  <c:v>1.2692185277654799</c:v>
                </c:pt>
                <c:pt idx="1909">
                  <c:v>1.0796671841392</c:v>
                </c:pt>
                <c:pt idx="1910">
                  <c:v>0.85976798822521106</c:v>
                </c:pt>
                <c:pt idx="1911">
                  <c:v>0.63681043211174693</c:v>
                </c:pt>
                <c:pt idx="1912">
                  <c:v>0.43726224681971898</c:v>
                </c:pt>
                <c:pt idx="1913">
                  <c:v>0.28272480459576138</c:v>
                </c:pt>
                <c:pt idx="1914">
                  <c:v>0.18676909374441159</c:v>
                </c:pt>
                <c:pt idx="1915">
                  <c:v>0.15318938113591282</c:v>
                </c:pt>
                <c:pt idx="1916">
                  <c:v>0.17594678768772234</c:v>
                </c:pt>
                <c:pt idx="1917">
                  <c:v>0.24076276071452299</c:v>
                </c:pt>
                <c:pt idx="1918">
                  <c:v>0.32802347002365967</c:v>
                </c:pt>
                <c:pt idx="1919">
                  <c:v>0.41642770921569588</c:v>
                </c:pt>
                <c:pt idx="1920">
                  <c:v>0.48669539298456732</c:v>
                </c:pt>
                <c:pt idx="1921">
                  <c:v>0.52467063221590315</c:v>
                </c:pt>
                <c:pt idx="1922">
                  <c:v>0.52329560788909579</c:v>
                </c:pt>
                <c:pt idx="1923">
                  <c:v>0.48316753326601902</c:v>
                </c:pt>
                <c:pt idx="1924">
                  <c:v>0.41167178052241232</c:v>
                </c:pt>
                <c:pt idx="1925">
                  <c:v>0.32095335121100332</c:v>
                </c:pt>
                <c:pt idx="1926">
                  <c:v>0.22519412080756243</c:v>
                </c:pt>
                <c:pt idx="1927">
                  <c:v>0.13776710171227882</c:v>
                </c:pt>
                <c:pt idx="1928">
                  <c:v>6.8825431844717733E-2</c:v>
                </c:pt>
                <c:pt idx="1929">
                  <c:v>2.3761115082857612E-2</c:v>
                </c:pt>
                <c:pt idx="1930">
                  <c:v>2.7664965153178316E-3</c:v>
                </c:pt>
                <c:pt idx="1931">
                  <c:v>1.4945346038830029E-3</c:v>
                </c:pt>
                <c:pt idx="1932">
                  <c:v>1.2591688652010536E-2</c:v>
                </c:pt>
                <c:pt idx="1933">
                  <c:v>2.771398455365395E-2</c:v>
                </c:pt>
                <c:pt idx="1934">
                  <c:v>3.9562784968347503E-2</c:v>
                </c:pt>
                <c:pt idx="1935">
                  <c:v>4.3502535271211513E-2</c:v>
                </c:pt>
                <c:pt idx="1936">
                  <c:v>3.8437878229304889E-2</c:v>
                </c:pt>
                <c:pt idx="1937">
                  <c:v>2.6803735256941949E-2</c:v>
                </c:pt>
                <c:pt idx="1938">
                  <c:v>1.3719705121533001E-2</c:v>
                </c:pt>
                <c:pt idx="1939">
                  <c:v>5.5373316667060475E-3</c:v>
                </c:pt>
                <c:pt idx="1940">
                  <c:v>8.1295892689271926E-3</c:v>
                </c:pt>
                <c:pt idx="1941">
                  <c:v>2.5313837470901015E-2</c:v>
                </c:pt>
                <c:pt idx="1942">
                  <c:v>5.7757379791740927E-2</c:v>
                </c:pt>
                <c:pt idx="1943">
                  <c:v>0.102601081697285</c:v>
                </c:pt>
                <c:pt idx="1944">
                  <c:v>0.15387785955260541</c:v>
                </c:pt>
                <c:pt idx="1945">
                  <c:v>0.203633806684894</c:v>
                </c:pt>
                <c:pt idx="1946">
                  <c:v>0.24351529283204129</c:v>
                </c:pt>
                <c:pt idx="1947">
                  <c:v>0.26649384697131873</c:v>
                </c:pt>
                <c:pt idx="1948">
                  <c:v>0.26837816918785834</c:v>
                </c:pt>
                <c:pt idx="1949">
                  <c:v>0.24881064997344901</c:v>
                </c:pt>
                <c:pt idx="1950">
                  <c:v>0.21155159348347699</c:v>
                </c:pt>
                <c:pt idx="1951">
                  <c:v>0.16399451047619834</c:v>
                </c:pt>
                <c:pt idx="1952">
                  <c:v>0.11600158233884926</c:v>
                </c:pt>
                <c:pt idx="1953">
                  <c:v>7.8271639302280094E-2</c:v>
                </c:pt>
                <c:pt idx="1954">
                  <c:v>6.0531879727276007E-2</c:v>
                </c:pt>
                <c:pt idx="1955">
                  <c:v>6.9867208073364384E-2</c:v>
                </c:pt>
                <c:pt idx="1956">
                  <c:v>0.10946707427874112</c:v>
                </c:pt>
                <c:pt idx="1957">
                  <c:v>0.17798916628703823</c:v>
                </c:pt>
                <c:pt idx="1958">
                  <c:v>0.269629939531083</c:v>
                </c:pt>
                <c:pt idx="1959">
                  <c:v>0.37487493095208979</c:v>
                </c:pt>
                <c:pt idx="1960">
                  <c:v>0.48179740576413999</c:v>
                </c:pt>
                <c:pt idx="1961">
                  <c:v>0.57769793442337503</c:v>
                </c:pt>
                <c:pt idx="1962">
                  <c:v>0.65083904565663164</c:v>
                </c:pt>
                <c:pt idx="1963">
                  <c:v>0.69202981513142714</c:v>
                </c:pt>
                <c:pt idx="1964">
                  <c:v>0.6958503158790007</c:v>
                </c:pt>
                <c:pt idx="1965">
                  <c:v>0.66136597831284905</c:v>
                </c:pt>
                <c:pt idx="1966">
                  <c:v>0.59225576145852854</c:v>
                </c:pt>
                <c:pt idx="1967">
                  <c:v>0.49635456884639589</c:v>
                </c:pt>
                <c:pt idx="1968">
                  <c:v>0.38468041500135508</c:v>
                </c:pt>
                <c:pt idx="1969">
                  <c:v>0.27007400951096444</c:v>
                </c:pt>
                <c:pt idx="1970">
                  <c:v>0.16561884549294531</c:v>
                </c:pt>
                <c:pt idx="1971">
                  <c:v>8.3031730517371144E-2</c:v>
                </c:pt>
                <c:pt idx="1972">
                  <c:v>3.121637295925217E-2</c:v>
                </c:pt>
                <c:pt idx="1973">
                  <c:v>1.5156181423722603E-2</c:v>
                </c:pt>
                <c:pt idx="1974">
                  <c:v>3.5287443942551712E-2</c:v>
                </c:pt>
                <c:pt idx="1975">
                  <c:v>8.7442060024475687E-2</c:v>
                </c:pt>
                <c:pt idx="1976">
                  <c:v>0.16338317476239217</c:v>
                </c:pt>
                <c:pt idx="1977">
                  <c:v>0.25188289359290522</c:v>
                </c:pt>
                <c:pt idx="1978">
                  <c:v>0.34021678767177838</c:v>
                </c:pt>
                <c:pt idx="1979">
                  <c:v>0.4158852778367334</c:v>
                </c:pt>
                <c:pt idx="1980">
                  <c:v>0.46832814647093202</c:v>
                </c:pt>
                <c:pt idx="1981">
                  <c:v>0.49038510511568772</c:v>
                </c:pt>
                <c:pt idx="1982">
                  <c:v>0.47927877634291927</c:v>
                </c:pt>
                <c:pt idx="1983">
                  <c:v>0.43695732439711332</c:v>
                </c:pt>
                <c:pt idx="1984">
                  <c:v>0.36972623661319975</c:v>
                </c:pt>
                <c:pt idx="1985">
                  <c:v>0.28720970576887189</c:v>
                </c:pt>
                <c:pt idx="1986">
                  <c:v>0.2007939045321987</c:v>
                </c:pt>
                <c:pt idx="1987">
                  <c:v>0.12179723306840722</c:v>
                </c:pt>
                <c:pt idx="1988">
                  <c:v>5.9668028170858797E-2</c:v>
                </c:pt>
                <c:pt idx="1989">
                  <c:v>2.0515393896594201E-2</c:v>
                </c:pt>
                <c:pt idx="1990">
                  <c:v>6.2294871061334108E-3</c:v>
                </c:pt>
                <c:pt idx="1991">
                  <c:v>1.4349693837780999E-2</c:v>
                </c:pt>
                <c:pt idx="1992">
                  <c:v>3.8708385102038501E-2</c:v>
                </c:pt>
                <c:pt idx="1993">
                  <c:v>7.0737392555902223E-2</c:v>
                </c:pt>
                <c:pt idx="1994">
                  <c:v>0.10120021644391561</c:v>
                </c:pt>
                <c:pt idx="1995">
                  <c:v>0.12202959038722802</c:v>
                </c:pt>
                <c:pt idx="1996">
                  <c:v>0.12792483150103906</c:v>
                </c:pt>
                <c:pt idx="1997">
                  <c:v>0.11740317123074719</c:v>
                </c:pt>
                <c:pt idx="1998">
                  <c:v>9.3098283967171694E-2</c:v>
                </c:pt>
                <c:pt idx="1999">
                  <c:v>6.1239994127853525E-2</c:v>
                </c:pt>
                <c:pt idx="2000">
                  <c:v>3.0405434503612591E-2</c:v>
                </c:pt>
                <c:pt idx="2001">
                  <c:v>9.7738067477644609E-3</c:v>
                </c:pt>
                <c:pt idx="2002">
                  <c:v>7.2165549261176826E-3</c:v>
                </c:pt>
                <c:pt idx="2003">
                  <c:v>2.759211748461099E-2</c:v>
                </c:pt>
                <c:pt idx="2004">
                  <c:v>7.1581237086708493E-2</c:v>
                </c:pt>
                <c:pt idx="2005">
                  <c:v>0.13530052098969717</c:v>
                </c:pt>
                <c:pt idx="2006">
                  <c:v>0.21078677077921401</c:v>
                </c:pt>
                <c:pt idx="2007">
                  <c:v>0.28728005854207</c:v>
                </c:pt>
                <c:pt idx="2008">
                  <c:v>0.35308108692107798</c:v>
                </c:pt>
                <c:pt idx="2009">
                  <c:v>0.39764728872758398</c:v>
                </c:pt>
                <c:pt idx="2010">
                  <c:v>0.41354370741739499</c:v>
                </c:pt>
                <c:pt idx="2011">
                  <c:v>0.39788817054672027</c:v>
                </c:pt>
                <c:pt idx="2012">
                  <c:v>0.35302101611785114</c:v>
                </c:pt>
                <c:pt idx="2013">
                  <c:v>0.28627022733530288</c:v>
                </c:pt>
                <c:pt idx="2014">
                  <c:v>0.20884653751084506</c:v>
                </c:pt>
                <c:pt idx="2015">
                  <c:v>0.13405912358662483</c:v>
                </c:pt>
                <c:pt idx="2016">
                  <c:v>7.5162107626262714E-2</c:v>
                </c:pt>
                <c:pt idx="2017">
                  <c:v>4.3203848098105346E-2</c:v>
                </c:pt>
                <c:pt idx="2018">
                  <c:v>4.5244863657671955E-2</c:v>
                </c:pt>
                <c:pt idx="2019">
                  <c:v>8.3239044910695267E-2</c:v>
                </c:pt>
                <c:pt idx="2020">
                  <c:v>0.15375140095184484</c:v>
                </c:pt>
                <c:pt idx="2021">
                  <c:v>0.24853754506107026</c:v>
                </c:pt>
                <c:pt idx="2022">
                  <c:v>0.35586302932563746</c:v>
                </c:pt>
                <c:pt idx="2023">
                  <c:v>0.4623207369642558</c:v>
                </c:pt>
                <c:pt idx="2024">
                  <c:v>0.55483191262671028</c:v>
                </c:pt>
                <c:pt idx="2025">
                  <c:v>0.622501545152779</c:v>
                </c:pt>
                <c:pt idx="2026">
                  <c:v>0.6580411902801937</c:v>
                </c:pt>
                <c:pt idx="2027">
                  <c:v>0.65856112698819091</c:v>
                </c:pt>
                <c:pt idx="2028">
                  <c:v>0.62565051275303074</c:v>
                </c:pt>
                <c:pt idx="2029">
                  <c:v>0.56478669368873724</c:v>
                </c:pt>
                <c:pt idx="2030">
                  <c:v>0.48422133111785115</c:v>
                </c:pt>
                <c:pt idx="2031">
                  <c:v>0.39356426865913247</c:v>
                </c:pt>
                <c:pt idx="2032">
                  <c:v>0.3023160524254499</c:v>
                </c:pt>
                <c:pt idx="2033">
                  <c:v>0.21858515073587606</c:v>
                </c:pt>
                <c:pt idx="2034">
                  <c:v>0.14817263823874488</c:v>
                </c:pt>
                <c:pt idx="2035">
                  <c:v>9.4128016847803128E-2</c:v>
                </c:pt>
                <c:pt idx="2036">
                  <c:v>5.6790910802797669E-2</c:v>
                </c:pt>
                <c:pt idx="2037">
                  <c:v>3.425079138535761E-2</c:v>
                </c:pt>
                <c:pt idx="2038">
                  <c:v>2.3094218210479408E-2</c:v>
                </c:pt>
                <c:pt idx="2039">
                  <c:v>1.927515126087833E-2</c:v>
                </c:pt>
                <c:pt idx="2040">
                  <c:v>1.8941728227900485E-2</c:v>
                </c:pt>
                <c:pt idx="2041">
                  <c:v>1.90798334427341E-2</c:v>
                </c:pt>
                <c:pt idx="2042">
                  <c:v>1.7882440002095851E-2</c:v>
                </c:pt>
                <c:pt idx="2043">
                  <c:v>1.4813733720897499E-2</c:v>
                </c:pt>
                <c:pt idx="2044">
                  <c:v>1.0397089842671899E-2</c:v>
                </c:pt>
                <c:pt idx="2045">
                  <c:v>5.8056839205855434E-3</c:v>
                </c:pt>
                <c:pt idx="2046">
                  <c:v>2.3660135060171489E-3</c:v>
                </c:pt>
                <c:pt idx="2047">
                  <c:v>5.4678707242789828E-4</c:v>
                </c:pt>
              </c:numCache>
            </c:numRef>
          </c:yVal>
        </c:ser>
        <c:axId val="43533824"/>
        <c:axId val="43535744"/>
      </c:scatterChart>
      <c:valAx>
        <c:axId val="43533824"/>
        <c:scaling>
          <c:orientation val="minMax"/>
          <c:max val="60"/>
          <c:min val="0"/>
        </c:scaling>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a:solidFill>
                      <a:schemeClr val="tx1"/>
                    </a:solidFill>
                  </a:rPr>
                  <a:t>Months</a:t>
                </a:r>
              </a:p>
            </c:rich>
          </c:tx>
          <c:layout/>
          <c:spPr>
            <a:noFill/>
            <a:ln>
              <a:noFill/>
            </a:ln>
            <a:effectLst/>
          </c:spPr>
        </c:title>
        <c:numFmt formatCode="General" sourceLinked="1"/>
        <c:tickLblPos val="nextTo"/>
        <c:spPr>
          <a:noFill/>
          <a:ln w="158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43535744"/>
        <c:crosses val="autoZero"/>
        <c:crossBetween val="midCat"/>
      </c:valAx>
      <c:valAx>
        <c:axId val="43535744"/>
        <c:scaling>
          <c:orientation val="minMax"/>
          <c:max val="65"/>
          <c:min val="0"/>
        </c:scaling>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2000" b="1" dirty="0">
                    <a:solidFill>
                      <a:schemeClr val="tx1"/>
                    </a:solidFill>
                  </a:rPr>
                  <a:t>Magnitude</a:t>
                </a:r>
              </a:p>
            </c:rich>
          </c:tx>
          <c:layout/>
          <c:spPr>
            <a:noFill/>
            <a:ln>
              <a:noFill/>
            </a:ln>
            <a:effectLst/>
          </c:spPr>
        </c:title>
        <c:numFmt formatCode="General" sourceLinked="1"/>
        <c:tickLblPos val="nextTo"/>
        <c:spPr>
          <a:noFill/>
          <a:ln w="158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43533824"/>
        <c:crosses val="autoZero"/>
        <c:crossBetween val="midCat"/>
      </c:valA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c:spPr>
    </c:plotArea>
    <c:plotVisOnly val="1"/>
    <c:dispBlanksAs val="gap"/>
  </c:chart>
  <c:spPr>
    <a:solidFill>
      <a:schemeClr val="accent3">
        <a:lumMod val="40000"/>
        <a:lumOff val="60000"/>
      </a:schemeClr>
    </a:solidFill>
    <a:ln w="9525" cap="flat" cmpd="sng" algn="ctr">
      <a:noFill/>
      <a:round/>
    </a:ln>
    <a:effectLst/>
  </c:spPr>
  <c:txPr>
    <a:bodyPr/>
    <a:lstStyle/>
    <a:p>
      <a:pPr>
        <a:defRPr/>
      </a:pPr>
      <a:endParaRPr lang="el-GR"/>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plotArea>
      <c:layout>
        <c:manualLayout>
          <c:layoutTarget val="inner"/>
          <c:xMode val="edge"/>
          <c:yMode val="edge"/>
          <c:x val="0.13378318680547807"/>
          <c:y val="4.5602605863192182E-2"/>
          <c:w val="0.82573227588063647"/>
          <c:h val="0.79686445444319565"/>
        </c:manualLayout>
      </c:layout>
      <c:scatterChart>
        <c:scatterStyle val="smoothMarker"/>
        <c:ser>
          <c:idx val="0"/>
          <c:order val="0"/>
          <c:spPr>
            <a:ln>
              <a:solidFill>
                <a:sysClr val="windowText" lastClr="000000"/>
              </a:solidFill>
            </a:ln>
          </c:spPr>
          <c:marker>
            <c:symbol val="none"/>
          </c:marker>
          <c:xVal>
            <c:numRef>
              <c:f>Sheet1!$M$2:$M$129</c:f>
              <c:numCache>
                <c:formatCode>General</c:formatCode>
                <c:ptCount val="128"/>
                <c:pt idx="0">
                  <c:v>256</c:v>
                </c:pt>
                <c:pt idx="1">
                  <c:v>128</c:v>
                </c:pt>
                <c:pt idx="2">
                  <c:v>85.333333333333258</c:v>
                </c:pt>
                <c:pt idx="3">
                  <c:v>64</c:v>
                </c:pt>
                <c:pt idx="4">
                  <c:v>51.2</c:v>
                </c:pt>
                <c:pt idx="5">
                  <c:v>42.666666666666593</c:v>
                </c:pt>
                <c:pt idx="6">
                  <c:v>36.571428571428527</c:v>
                </c:pt>
                <c:pt idx="7">
                  <c:v>32</c:v>
                </c:pt>
                <c:pt idx="8">
                  <c:v>28.444444444444443</c:v>
                </c:pt>
                <c:pt idx="9">
                  <c:v>25.6</c:v>
                </c:pt>
                <c:pt idx="10">
                  <c:v>23.272727272727217</c:v>
                </c:pt>
                <c:pt idx="11">
                  <c:v>21.333333333333297</c:v>
                </c:pt>
                <c:pt idx="12">
                  <c:v>19.692307692307686</c:v>
                </c:pt>
                <c:pt idx="13">
                  <c:v>18.285714285714249</c:v>
                </c:pt>
                <c:pt idx="14">
                  <c:v>17.066666666666666</c:v>
                </c:pt>
                <c:pt idx="15">
                  <c:v>16</c:v>
                </c:pt>
                <c:pt idx="16">
                  <c:v>15.058823529411763</c:v>
                </c:pt>
                <c:pt idx="17">
                  <c:v>14.222222222222221</c:v>
                </c:pt>
                <c:pt idx="18">
                  <c:v>13.473684210526336</c:v>
                </c:pt>
                <c:pt idx="19">
                  <c:v>12.8</c:v>
                </c:pt>
                <c:pt idx="20">
                  <c:v>12.19047619047619</c:v>
                </c:pt>
                <c:pt idx="21">
                  <c:v>11.636363636363637</c:v>
                </c:pt>
                <c:pt idx="22">
                  <c:v>11.130434782608702</c:v>
                </c:pt>
                <c:pt idx="23">
                  <c:v>10.666666666666677</c:v>
                </c:pt>
                <c:pt idx="24">
                  <c:v>10.239999999999998</c:v>
                </c:pt>
                <c:pt idx="25">
                  <c:v>9.8461538461538449</c:v>
                </c:pt>
                <c:pt idx="26">
                  <c:v>9.481481481481481</c:v>
                </c:pt>
                <c:pt idx="27">
                  <c:v>9.1428571428571335</c:v>
                </c:pt>
                <c:pt idx="28">
                  <c:v>8.8275862068965605</c:v>
                </c:pt>
                <c:pt idx="29">
                  <c:v>8.5333333333333332</c:v>
                </c:pt>
                <c:pt idx="30">
                  <c:v>8.2580645161290409</c:v>
                </c:pt>
                <c:pt idx="31">
                  <c:v>8</c:v>
                </c:pt>
                <c:pt idx="32">
                  <c:v>7.7575757575757489</c:v>
                </c:pt>
                <c:pt idx="33">
                  <c:v>7.5294117647058805</c:v>
                </c:pt>
                <c:pt idx="34">
                  <c:v>7.3142857142857078</c:v>
                </c:pt>
                <c:pt idx="35">
                  <c:v>7.1111111111111107</c:v>
                </c:pt>
                <c:pt idx="36">
                  <c:v>6.918918918918914</c:v>
                </c:pt>
                <c:pt idx="37">
                  <c:v>6.7368421052631717</c:v>
                </c:pt>
                <c:pt idx="38">
                  <c:v>6.5641025641025594</c:v>
                </c:pt>
                <c:pt idx="39">
                  <c:v>6.4</c:v>
                </c:pt>
                <c:pt idx="40">
                  <c:v>6.2439024390243913</c:v>
                </c:pt>
                <c:pt idx="41">
                  <c:v>6.0952380952380993</c:v>
                </c:pt>
                <c:pt idx="42">
                  <c:v>5.9534883720930232</c:v>
                </c:pt>
                <c:pt idx="43">
                  <c:v>5.8181818181818121</c:v>
                </c:pt>
                <c:pt idx="44">
                  <c:v>5.6888888888888856</c:v>
                </c:pt>
                <c:pt idx="45">
                  <c:v>5.5652173913043494</c:v>
                </c:pt>
                <c:pt idx="46">
                  <c:v>5.4468085106382977</c:v>
                </c:pt>
                <c:pt idx="47">
                  <c:v>5.3333333333333393</c:v>
                </c:pt>
                <c:pt idx="48">
                  <c:v>5.2244897959183714</c:v>
                </c:pt>
                <c:pt idx="49">
                  <c:v>5.1199999999999966</c:v>
                </c:pt>
                <c:pt idx="50">
                  <c:v>5.0196078431372548</c:v>
                </c:pt>
                <c:pt idx="51">
                  <c:v>4.9230769230769225</c:v>
                </c:pt>
                <c:pt idx="52">
                  <c:v>4.8301886792452757</c:v>
                </c:pt>
                <c:pt idx="53">
                  <c:v>4.7407407407407414</c:v>
                </c:pt>
                <c:pt idx="54">
                  <c:v>4.6545454545454454</c:v>
                </c:pt>
                <c:pt idx="55">
                  <c:v>4.5714285714285712</c:v>
                </c:pt>
                <c:pt idx="56">
                  <c:v>4.4912280701754383</c:v>
                </c:pt>
                <c:pt idx="57">
                  <c:v>4.413793103448282</c:v>
                </c:pt>
                <c:pt idx="58">
                  <c:v>4.3389830508474532</c:v>
                </c:pt>
                <c:pt idx="59">
                  <c:v>4.2666666666666684</c:v>
                </c:pt>
                <c:pt idx="60">
                  <c:v>4.1967213114754065</c:v>
                </c:pt>
                <c:pt idx="61">
                  <c:v>4.1290322580645107</c:v>
                </c:pt>
                <c:pt idx="62">
                  <c:v>4.0634920634920633</c:v>
                </c:pt>
                <c:pt idx="63">
                  <c:v>4</c:v>
                </c:pt>
                <c:pt idx="64">
                  <c:v>3.9384615384615391</c:v>
                </c:pt>
                <c:pt idx="65">
                  <c:v>3.8787878787878802</c:v>
                </c:pt>
                <c:pt idx="66">
                  <c:v>3.8208955223880587</c:v>
                </c:pt>
                <c:pt idx="67">
                  <c:v>3.7647058823529447</c:v>
                </c:pt>
                <c:pt idx="68">
                  <c:v>3.7101449275362319</c:v>
                </c:pt>
                <c:pt idx="69">
                  <c:v>3.6571428571428592</c:v>
                </c:pt>
                <c:pt idx="70">
                  <c:v>3.6056338028169046</c:v>
                </c:pt>
                <c:pt idx="71">
                  <c:v>3.5555555555555554</c:v>
                </c:pt>
                <c:pt idx="72">
                  <c:v>3.5068493150684903</c:v>
                </c:pt>
                <c:pt idx="73">
                  <c:v>3.459459459459457</c:v>
                </c:pt>
                <c:pt idx="74">
                  <c:v>3.4133333333333336</c:v>
                </c:pt>
                <c:pt idx="75">
                  <c:v>3.3684210526315814</c:v>
                </c:pt>
                <c:pt idx="76">
                  <c:v>3.3246753246753227</c:v>
                </c:pt>
                <c:pt idx="77">
                  <c:v>3.2820512820512819</c:v>
                </c:pt>
                <c:pt idx="78">
                  <c:v>3.240506329113924</c:v>
                </c:pt>
                <c:pt idx="79">
                  <c:v>3.2</c:v>
                </c:pt>
                <c:pt idx="80">
                  <c:v>3.1604938271604963</c:v>
                </c:pt>
                <c:pt idx="81">
                  <c:v>3.1219512195121952</c:v>
                </c:pt>
                <c:pt idx="82">
                  <c:v>3.0843373493975954</c:v>
                </c:pt>
                <c:pt idx="83">
                  <c:v>3.0476190476190492</c:v>
                </c:pt>
                <c:pt idx="84">
                  <c:v>3.0117647058823569</c:v>
                </c:pt>
                <c:pt idx="85">
                  <c:v>2.9767441860465107</c:v>
                </c:pt>
                <c:pt idx="86">
                  <c:v>2.9425287356321839</c:v>
                </c:pt>
                <c:pt idx="87">
                  <c:v>2.9090909090909087</c:v>
                </c:pt>
                <c:pt idx="88">
                  <c:v>2.8764044943820188</c:v>
                </c:pt>
                <c:pt idx="89">
                  <c:v>2.8444444444444437</c:v>
                </c:pt>
                <c:pt idx="90">
                  <c:v>2.8131868131868134</c:v>
                </c:pt>
                <c:pt idx="91">
                  <c:v>2.7826086956521738</c:v>
                </c:pt>
                <c:pt idx="92">
                  <c:v>2.7526881720430083</c:v>
                </c:pt>
                <c:pt idx="93">
                  <c:v>2.7234042553191511</c:v>
                </c:pt>
                <c:pt idx="94">
                  <c:v>2.6947368421052653</c:v>
                </c:pt>
                <c:pt idx="95">
                  <c:v>2.6666666666666665</c:v>
                </c:pt>
                <c:pt idx="96">
                  <c:v>2.6391752577319614</c:v>
                </c:pt>
                <c:pt idx="97">
                  <c:v>2.6122448979591812</c:v>
                </c:pt>
                <c:pt idx="98">
                  <c:v>2.5858585858585834</c:v>
                </c:pt>
                <c:pt idx="99">
                  <c:v>2.56</c:v>
                </c:pt>
                <c:pt idx="100">
                  <c:v>2.5346534653465347</c:v>
                </c:pt>
                <c:pt idx="101">
                  <c:v>2.5098039215686248</c:v>
                </c:pt>
                <c:pt idx="102">
                  <c:v>2.4854368932038802</c:v>
                </c:pt>
                <c:pt idx="103">
                  <c:v>2.4615384615384617</c:v>
                </c:pt>
                <c:pt idx="104">
                  <c:v>2.4380952380952383</c:v>
                </c:pt>
                <c:pt idx="105">
                  <c:v>2.4150943396226392</c:v>
                </c:pt>
                <c:pt idx="106">
                  <c:v>2.3925233644859807</c:v>
                </c:pt>
                <c:pt idx="107">
                  <c:v>2.3703703703703702</c:v>
                </c:pt>
                <c:pt idx="108">
                  <c:v>2.3486238532110093</c:v>
                </c:pt>
                <c:pt idx="109">
                  <c:v>2.3272727272727272</c:v>
                </c:pt>
                <c:pt idx="110">
                  <c:v>2.3063063063063072</c:v>
                </c:pt>
                <c:pt idx="111">
                  <c:v>2.2857142857142856</c:v>
                </c:pt>
                <c:pt idx="112">
                  <c:v>2.2654867256637172</c:v>
                </c:pt>
                <c:pt idx="113">
                  <c:v>2.2456140350877192</c:v>
                </c:pt>
                <c:pt idx="114">
                  <c:v>2.2260869565217392</c:v>
                </c:pt>
                <c:pt idx="115">
                  <c:v>2.2068965517241392</c:v>
                </c:pt>
                <c:pt idx="116">
                  <c:v>2.1880341880341891</c:v>
                </c:pt>
                <c:pt idx="117">
                  <c:v>2.1694915254237288</c:v>
                </c:pt>
                <c:pt idx="118">
                  <c:v>2.1512605042016797</c:v>
                </c:pt>
                <c:pt idx="119">
                  <c:v>2.1333333333333342</c:v>
                </c:pt>
                <c:pt idx="120">
                  <c:v>2.1157024793388386</c:v>
                </c:pt>
                <c:pt idx="121">
                  <c:v>2.098360655737705</c:v>
                </c:pt>
                <c:pt idx="122">
                  <c:v>2.0813008130081303</c:v>
                </c:pt>
                <c:pt idx="123">
                  <c:v>2.064516129032258</c:v>
                </c:pt>
                <c:pt idx="124">
                  <c:v>2.048</c:v>
                </c:pt>
                <c:pt idx="125">
                  <c:v>2.0317460317460307</c:v>
                </c:pt>
                <c:pt idx="126">
                  <c:v>2.0157480314960603</c:v>
                </c:pt>
                <c:pt idx="127">
                  <c:v>2</c:v>
                </c:pt>
              </c:numCache>
            </c:numRef>
          </c:xVal>
          <c:yVal>
            <c:numRef>
              <c:f>Sheet1!$N$2:$N$129</c:f>
              <c:numCache>
                <c:formatCode>General</c:formatCode>
                <c:ptCount val="128"/>
                <c:pt idx="0">
                  <c:v>14.5947449634357</c:v>
                </c:pt>
                <c:pt idx="1">
                  <c:v>11.959947359299509</c:v>
                </c:pt>
                <c:pt idx="2">
                  <c:v>18.269030320340502</c:v>
                </c:pt>
                <c:pt idx="3">
                  <c:v>11.3533288296398</c:v>
                </c:pt>
                <c:pt idx="4">
                  <c:v>20.997761511197599</c:v>
                </c:pt>
                <c:pt idx="5">
                  <c:v>23.734509813242987</c:v>
                </c:pt>
                <c:pt idx="6">
                  <c:v>4.84116206104828</c:v>
                </c:pt>
                <c:pt idx="7">
                  <c:v>2.9696728361106475</c:v>
                </c:pt>
                <c:pt idx="8">
                  <c:v>0.126262595247535</c:v>
                </c:pt>
                <c:pt idx="9">
                  <c:v>1.2042276859047298</c:v>
                </c:pt>
                <c:pt idx="10">
                  <c:v>0.8324909851743495</c:v>
                </c:pt>
                <c:pt idx="11">
                  <c:v>2.3276164908052177</c:v>
                </c:pt>
                <c:pt idx="12">
                  <c:v>7.8712077462812571E-2</c:v>
                </c:pt>
                <c:pt idx="13">
                  <c:v>7.0106453804587314</c:v>
                </c:pt>
                <c:pt idx="14">
                  <c:v>3.7974528729610122</c:v>
                </c:pt>
                <c:pt idx="15">
                  <c:v>0.48124332528940128</c:v>
                </c:pt>
                <c:pt idx="16">
                  <c:v>0.81107328658401068</c:v>
                </c:pt>
                <c:pt idx="17">
                  <c:v>1.7037902443602788</c:v>
                </c:pt>
                <c:pt idx="18">
                  <c:v>4.3623535479388753</c:v>
                </c:pt>
                <c:pt idx="19">
                  <c:v>2.9309939743834077</c:v>
                </c:pt>
                <c:pt idx="20">
                  <c:v>14.267757794241501</c:v>
                </c:pt>
                <c:pt idx="21">
                  <c:v>4.147833877872932</c:v>
                </c:pt>
                <c:pt idx="22">
                  <c:v>3.6951389514038198</c:v>
                </c:pt>
                <c:pt idx="23">
                  <c:v>2.96684255879279</c:v>
                </c:pt>
                <c:pt idx="24">
                  <c:v>0.32010428651356998</c:v>
                </c:pt>
                <c:pt idx="25">
                  <c:v>3.8061043356769302</c:v>
                </c:pt>
                <c:pt idx="26">
                  <c:v>1.95567194172486</c:v>
                </c:pt>
                <c:pt idx="27">
                  <c:v>3.2243538413859349</c:v>
                </c:pt>
                <c:pt idx="28">
                  <c:v>1.20105202261286</c:v>
                </c:pt>
                <c:pt idx="29">
                  <c:v>2.37379908920289</c:v>
                </c:pt>
                <c:pt idx="30">
                  <c:v>2.4855280281777401</c:v>
                </c:pt>
                <c:pt idx="31">
                  <c:v>0.29498040975898843</c:v>
                </c:pt>
                <c:pt idx="32">
                  <c:v>0.344113034342172</c:v>
                </c:pt>
                <c:pt idx="33">
                  <c:v>1.16748651572259</c:v>
                </c:pt>
                <c:pt idx="34">
                  <c:v>2.8765474837184652</c:v>
                </c:pt>
                <c:pt idx="35">
                  <c:v>1.8833040419971798</c:v>
                </c:pt>
                <c:pt idx="36">
                  <c:v>0.226619160903231</c:v>
                </c:pt>
                <c:pt idx="37">
                  <c:v>0.51800904873238396</c:v>
                </c:pt>
                <c:pt idx="38">
                  <c:v>0.20198493826152214</c:v>
                </c:pt>
                <c:pt idx="39">
                  <c:v>6.809407528418171E-2</c:v>
                </c:pt>
                <c:pt idx="40">
                  <c:v>0.19553637432903201</c:v>
                </c:pt>
                <c:pt idx="41">
                  <c:v>0.20334255226950387</c:v>
                </c:pt>
                <c:pt idx="42">
                  <c:v>2.7974540853765899</c:v>
                </c:pt>
                <c:pt idx="43">
                  <c:v>3.19922647667258</c:v>
                </c:pt>
                <c:pt idx="44">
                  <c:v>9.9645993404817765E-2</c:v>
                </c:pt>
                <c:pt idx="45">
                  <c:v>4.323974503078774</c:v>
                </c:pt>
                <c:pt idx="46">
                  <c:v>2.2921026302176477</c:v>
                </c:pt>
                <c:pt idx="47">
                  <c:v>0.90798167468034352</c:v>
                </c:pt>
                <c:pt idx="48">
                  <c:v>0.66862835154702083</c:v>
                </c:pt>
                <c:pt idx="49">
                  <c:v>0.26455227358642108</c:v>
                </c:pt>
                <c:pt idx="50">
                  <c:v>1.411831495913628</c:v>
                </c:pt>
                <c:pt idx="51">
                  <c:v>5.9373081787341357</c:v>
                </c:pt>
                <c:pt idx="52">
                  <c:v>5.3863828691029765</c:v>
                </c:pt>
                <c:pt idx="53">
                  <c:v>0.8038173894251015</c:v>
                </c:pt>
                <c:pt idx="54">
                  <c:v>0.10998125475751611</c:v>
                </c:pt>
                <c:pt idx="55">
                  <c:v>9.5212058149214008E-3</c:v>
                </c:pt>
                <c:pt idx="56">
                  <c:v>0.48263648197551734</c:v>
                </c:pt>
                <c:pt idx="57">
                  <c:v>1.9638457262872411</c:v>
                </c:pt>
                <c:pt idx="58">
                  <c:v>6.7818555573426711E-2</c:v>
                </c:pt>
                <c:pt idx="59">
                  <c:v>0.80246426146827698</c:v>
                </c:pt>
                <c:pt idx="60">
                  <c:v>0.52439017550624256</c:v>
                </c:pt>
                <c:pt idx="61">
                  <c:v>0.49334951191518728</c:v>
                </c:pt>
                <c:pt idx="62">
                  <c:v>1.20650853516478</c:v>
                </c:pt>
                <c:pt idx="63">
                  <c:v>0.65928720590845602</c:v>
                </c:pt>
                <c:pt idx="64">
                  <c:v>0.20543306275898901</c:v>
                </c:pt>
                <c:pt idx="65">
                  <c:v>0.73697988110610868</c:v>
                </c:pt>
                <c:pt idx="66">
                  <c:v>1.1119654367277501</c:v>
                </c:pt>
                <c:pt idx="67">
                  <c:v>2.2134176607142799</c:v>
                </c:pt>
                <c:pt idx="68">
                  <c:v>2.6268784227697175</c:v>
                </c:pt>
                <c:pt idx="69">
                  <c:v>0.30163745839418893</c:v>
                </c:pt>
                <c:pt idx="70">
                  <c:v>0.80210680524315903</c:v>
                </c:pt>
                <c:pt idx="71">
                  <c:v>1.2606572118516011</c:v>
                </c:pt>
                <c:pt idx="72">
                  <c:v>0.14338087773484787</c:v>
                </c:pt>
                <c:pt idx="73">
                  <c:v>0.126153067096161</c:v>
                </c:pt>
                <c:pt idx="74">
                  <c:v>7.2987441717915033E-2</c:v>
                </c:pt>
                <c:pt idx="75">
                  <c:v>3.8267278014962332E-2</c:v>
                </c:pt>
                <c:pt idx="76">
                  <c:v>9.9583257110730881E-3</c:v>
                </c:pt>
                <c:pt idx="77">
                  <c:v>5.0513740892348391E-2</c:v>
                </c:pt>
                <c:pt idx="78">
                  <c:v>5.5619124406717313E-3</c:v>
                </c:pt>
                <c:pt idx="79">
                  <c:v>4.6396452662073213E-2</c:v>
                </c:pt>
                <c:pt idx="80">
                  <c:v>0.16609221030162113</c:v>
                </c:pt>
                <c:pt idx="81">
                  <c:v>0.54925438166466756</c:v>
                </c:pt>
                <c:pt idx="82">
                  <c:v>0.55514854625498855</c:v>
                </c:pt>
                <c:pt idx="83">
                  <c:v>0.38310237246319501</c:v>
                </c:pt>
                <c:pt idx="84">
                  <c:v>0.66466579090829381</c:v>
                </c:pt>
                <c:pt idx="85">
                  <c:v>0.54283925161008184</c:v>
                </c:pt>
                <c:pt idx="86">
                  <c:v>0.76671968810895952</c:v>
                </c:pt>
                <c:pt idx="87">
                  <c:v>2.515529860339661E-2</c:v>
                </c:pt>
                <c:pt idx="88">
                  <c:v>0.28556530930944368</c:v>
                </c:pt>
                <c:pt idx="89">
                  <c:v>0.29908851565105543</c:v>
                </c:pt>
                <c:pt idx="90">
                  <c:v>9.1156259030303582E-2</c:v>
                </c:pt>
                <c:pt idx="91">
                  <c:v>0.13568414879832313</c:v>
                </c:pt>
                <c:pt idx="92">
                  <c:v>0.114399145191317</c:v>
                </c:pt>
                <c:pt idx="93">
                  <c:v>3.4342394396251988E-2</c:v>
                </c:pt>
                <c:pt idx="94">
                  <c:v>0.66263682651103684</c:v>
                </c:pt>
                <c:pt idx="95">
                  <c:v>0.356196396428274</c:v>
                </c:pt>
                <c:pt idx="96">
                  <c:v>1.2346629717312017</c:v>
                </c:pt>
                <c:pt idx="97">
                  <c:v>1.5568912870340774</c:v>
                </c:pt>
                <c:pt idx="98">
                  <c:v>0.45999880875493698</c:v>
                </c:pt>
                <c:pt idx="99">
                  <c:v>0.54446156688029557</c:v>
                </c:pt>
                <c:pt idx="100">
                  <c:v>0.58813449801205631</c:v>
                </c:pt>
                <c:pt idx="101">
                  <c:v>2.1674493226215012E-2</c:v>
                </c:pt>
                <c:pt idx="102">
                  <c:v>0.35887544553884543</c:v>
                </c:pt>
                <c:pt idx="103">
                  <c:v>0.10488579695640607</c:v>
                </c:pt>
                <c:pt idx="104">
                  <c:v>0.68325834919700257</c:v>
                </c:pt>
                <c:pt idx="105">
                  <c:v>0.87604626649536455</c:v>
                </c:pt>
                <c:pt idx="106">
                  <c:v>0.25668379773249328</c:v>
                </c:pt>
                <c:pt idx="107">
                  <c:v>0.21664657261876497</c:v>
                </c:pt>
                <c:pt idx="108">
                  <c:v>0.52596212883017857</c:v>
                </c:pt>
                <c:pt idx="109">
                  <c:v>0.42581209765595268</c:v>
                </c:pt>
                <c:pt idx="110">
                  <c:v>0.26654433135568928</c:v>
                </c:pt>
                <c:pt idx="111">
                  <c:v>0.18508883703281218</c:v>
                </c:pt>
                <c:pt idx="112">
                  <c:v>4.7368618898259912E-2</c:v>
                </c:pt>
                <c:pt idx="113">
                  <c:v>0.43096880769719742</c:v>
                </c:pt>
                <c:pt idx="114">
                  <c:v>8.5805486216448026E-2</c:v>
                </c:pt>
                <c:pt idx="115">
                  <c:v>9.103975964613148E-2</c:v>
                </c:pt>
                <c:pt idx="116">
                  <c:v>0.14268725240897401</c:v>
                </c:pt>
                <c:pt idx="117">
                  <c:v>0.31439213504773428</c:v>
                </c:pt>
                <c:pt idx="118">
                  <c:v>0.17480620881718317</c:v>
                </c:pt>
                <c:pt idx="119">
                  <c:v>0.24866610477780418</c:v>
                </c:pt>
                <c:pt idx="120">
                  <c:v>2.1724047679249937E-2</c:v>
                </c:pt>
                <c:pt idx="121">
                  <c:v>0.22405367638134988</c:v>
                </c:pt>
                <c:pt idx="122">
                  <c:v>0.51384991334344898</c:v>
                </c:pt>
                <c:pt idx="123">
                  <c:v>0.29100388056708698</c:v>
                </c:pt>
                <c:pt idx="124">
                  <c:v>3.7296235266892214E-2</c:v>
                </c:pt>
                <c:pt idx="125">
                  <c:v>0.42796367361658227</c:v>
                </c:pt>
                <c:pt idx="126">
                  <c:v>0.16987398810892701</c:v>
                </c:pt>
                <c:pt idx="127">
                  <c:v>2.8089223334315122E-3</c:v>
                </c:pt>
              </c:numCache>
            </c:numRef>
          </c:yVal>
          <c:smooth val="1"/>
          <c:extLst xmlns:c16r2="http://schemas.microsoft.com/office/drawing/2015/06/chart">
            <c:ext xmlns:c16="http://schemas.microsoft.com/office/drawing/2014/chart" uri="{C3380CC4-5D6E-409C-BE32-E72D297353CC}">
              <c16:uniqueId val="{00000000-69CD-45DD-8B21-D41FE7B4B102}"/>
            </c:ext>
          </c:extLst>
        </c:ser>
        <c:axId val="43665664"/>
        <c:axId val="43696512"/>
      </c:scatterChart>
      <c:valAx>
        <c:axId val="43665664"/>
        <c:scaling>
          <c:orientation val="minMax"/>
          <c:max val="60"/>
        </c:scaling>
        <c:axPos val="b"/>
        <c:title>
          <c:tx>
            <c:rich>
              <a:bodyPr/>
              <a:lstStyle/>
              <a:p>
                <a:pPr>
                  <a:defRPr/>
                </a:pPr>
                <a:r>
                  <a:rPr lang="en-US"/>
                  <a:t>Months</a:t>
                </a:r>
              </a:p>
            </c:rich>
          </c:tx>
          <c:layout>
            <c:manualLayout>
              <c:xMode val="edge"/>
              <c:yMode val="edge"/>
              <c:x val="0.46153902826923959"/>
              <c:y val="0.92833876221498368"/>
            </c:manualLayout>
          </c:layout>
          <c:spPr>
            <a:noFill/>
            <a:ln w="25400">
              <a:noFill/>
            </a:ln>
          </c:spPr>
        </c:title>
        <c:numFmt formatCode="General" sourceLinked="1"/>
        <c:tickLblPos val="nextTo"/>
        <c:spPr>
          <a:ln w="15875">
            <a:solidFill>
              <a:schemeClr val="tx1"/>
            </a:solidFill>
            <a:prstDash val="solid"/>
          </a:ln>
        </c:spPr>
        <c:txPr>
          <a:bodyPr rot="0" vert="horz"/>
          <a:lstStyle/>
          <a:p>
            <a:pPr>
              <a:defRPr/>
            </a:pPr>
            <a:endParaRPr lang="el-GR"/>
          </a:p>
        </c:txPr>
        <c:crossAx val="43696512"/>
        <c:crosses val="autoZero"/>
        <c:crossBetween val="midCat"/>
        <c:majorUnit val="6"/>
        <c:minorUnit val="6"/>
      </c:valAx>
      <c:valAx>
        <c:axId val="43696512"/>
        <c:scaling>
          <c:orientation val="minMax"/>
          <c:min val="0"/>
        </c:scaling>
        <c:axPos val="l"/>
        <c:title>
          <c:tx>
            <c:rich>
              <a:bodyPr/>
              <a:lstStyle/>
              <a:p>
                <a:pPr>
                  <a:defRPr/>
                </a:pPr>
                <a:r>
                  <a:rPr lang="en-US"/>
                  <a:t>Magnitude</a:t>
                </a:r>
              </a:p>
            </c:rich>
          </c:tx>
          <c:layout>
            <c:manualLayout>
              <c:xMode val="edge"/>
              <c:yMode val="edge"/>
              <c:x val="1.8343442080575468E-2"/>
              <c:y val="0.32486487388229102"/>
            </c:manualLayout>
          </c:layout>
          <c:spPr>
            <a:noFill/>
            <a:ln w="25400">
              <a:noFill/>
            </a:ln>
          </c:spPr>
        </c:title>
        <c:numFmt formatCode="General" sourceLinked="1"/>
        <c:tickLblPos val="nextTo"/>
        <c:spPr>
          <a:ln w="15875">
            <a:solidFill>
              <a:srgbClr val="000000"/>
            </a:solidFill>
            <a:prstDash val="solid"/>
          </a:ln>
        </c:spPr>
        <c:txPr>
          <a:bodyPr rot="0" vert="horz"/>
          <a:lstStyle/>
          <a:p>
            <a:pPr>
              <a:defRPr/>
            </a:pPr>
            <a:endParaRPr lang="el-GR"/>
          </a:p>
        </c:txPr>
        <c:crossAx val="43665664"/>
        <c:crosses val="autoZero"/>
        <c:crossBetween val="midCat"/>
      </c:valAx>
      <c:spPr>
        <a:noFill/>
        <a:ln w="25400">
          <a:noFill/>
        </a:ln>
      </c:spPr>
    </c:plotArea>
    <c:plotVisOnly val="1"/>
    <c:dispBlanksAs val="gap"/>
  </c:chart>
  <c:spPr>
    <a:solidFill>
      <a:srgbClr val="FFFFFF"/>
    </a:solidFill>
    <a:ln w="3175">
      <a:solidFill>
        <a:srgbClr val="000000"/>
      </a:solidFill>
      <a:prstDash val="solid"/>
    </a:ln>
  </c:spPr>
  <c:txPr>
    <a:bodyPr/>
    <a:lstStyle/>
    <a:p>
      <a:pPr>
        <a:defRPr sz="1200" b="0" i="0" u="none" strike="noStrike" baseline="0">
          <a:ln>
            <a:noFill/>
          </a:ln>
          <a:solidFill>
            <a:srgbClr val="000000"/>
          </a:solidFill>
          <a:latin typeface="Arial"/>
          <a:ea typeface="Arial"/>
          <a:cs typeface="Arial"/>
        </a:defRPr>
      </a:pPr>
      <a:endParaRPr lang="el-GR"/>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manualLayout>
          <c:layoutTarget val="inner"/>
          <c:xMode val="edge"/>
          <c:yMode val="edge"/>
          <c:x val="0.13033650274847719"/>
          <c:y val="0.11498358018241014"/>
          <c:w val="0.83410538305353366"/>
          <c:h val="0.78162197978527581"/>
        </c:manualLayout>
      </c:layout>
      <c:scatterChart>
        <c:scatterStyle val="lineMarker"/>
        <c:ser>
          <c:idx val="0"/>
          <c:order val="0"/>
          <c:tx>
            <c:strRef>
              <c:f>'NFFT=4096'!$C$1</c:f>
              <c:strCache>
                <c:ptCount val="1"/>
                <c:pt idx="0">
                  <c:v>0,007851751</c:v>
                </c:pt>
              </c:strCache>
            </c:strRef>
          </c:tx>
          <c:spPr>
            <a:ln w="19050" cap="rnd">
              <a:solidFill>
                <a:schemeClr val="tx1"/>
              </a:solidFill>
              <a:round/>
            </a:ln>
            <a:effectLst/>
          </c:spPr>
          <c:marker>
            <c:symbol val="none"/>
          </c:marker>
          <c:xVal>
            <c:numRef>
              <c:f>'NFFT=4096'!$A$2:$A$2049</c:f>
              <c:numCache>
                <c:formatCode>General</c:formatCode>
                <c:ptCount val="2048"/>
                <c:pt idx="0">
                  <c:v>4096</c:v>
                </c:pt>
                <c:pt idx="1">
                  <c:v>2048</c:v>
                </c:pt>
                <c:pt idx="2">
                  <c:v>1365.3333333333089</c:v>
                </c:pt>
                <c:pt idx="3">
                  <c:v>1024</c:v>
                </c:pt>
                <c:pt idx="4">
                  <c:v>819.2</c:v>
                </c:pt>
                <c:pt idx="5">
                  <c:v>682.66666666666663</c:v>
                </c:pt>
                <c:pt idx="6">
                  <c:v>585.14285714285711</c:v>
                </c:pt>
                <c:pt idx="7">
                  <c:v>512</c:v>
                </c:pt>
                <c:pt idx="8">
                  <c:v>455.11111111111109</c:v>
                </c:pt>
                <c:pt idx="9">
                  <c:v>409.6</c:v>
                </c:pt>
                <c:pt idx="10">
                  <c:v>372.36363636363637</c:v>
                </c:pt>
                <c:pt idx="11">
                  <c:v>341.33333333333331</c:v>
                </c:pt>
                <c:pt idx="12">
                  <c:v>315.07692307692309</c:v>
                </c:pt>
                <c:pt idx="13">
                  <c:v>292.57142857142856</c:v>
                </c:pt>
                <c:pt idx="14">
                  <c:v>273.06666666666672</c:v>
                </c:pt>
                <c:pt idx="15">
                  <c:v>256</c:v>
                </c:pt>
                <c:pt idx="16">
                  <c:v>240.94117647058823</c:v>
                </c:pt>
                <c:pt idx="17">
                  <c:v>227.55555555555532</c:v>
                </c:pt>
                <c:pt idx="18">
                  <c:v>215.57894736842377</c:v>
                </c:pt>
                <c:pt idx="19">
                  <c:v>204.8</c:v>
                </c:pt>
                <c:pt idx="20">
                  <c:v>195.04761904762117</c:v>
                </c:pt>
                <c:pt idx="21">
                  <c:v>186.18181818181819</c:v>
                </c:pt>
                <c:pt idx="22">
                  <c:v>178.08695652173921</c:v>
                </c:pt>
                <c:pt idx="23">
                  <c:v>170.66666666666652</c:v>
                </c:pt>
                <c:pt idx="24">
                  <c:v>163.84</c:v>
                </c:pt>
                <c:pt idx="25">
                  <c:v>157.5384615384616</c:v>
                </c:pt>
                <c:pt idx="26">
                  <c:v>151.70370370370026</c:v>
                </c:pt>
                <c:pt idx="27">
                  <c:v>146.28571428571428</c:v>
                </c:pt>
                <c:pt idx="28">
                  <c:v>141.24137931034483</c:v>
                </c:pt>
                <c:pt idx="29">
                  <c:v>136.53333333333347</c:v>
                </c:pt>
                <c:pt idx="30">
                  <c:v>132.12903225806451</c:v>
                </c:pt>
                <c:pt idx="31">
                  <c:v>128</c:v>
                </c:pt>
                <c:pt idx="32">
                  <c:v>124.12121212121212</c:v>
                </c:pt>
                <c:pt idx="33">
                  <c:v>120.47058823529395</c:v>
                </c:pt>
                <c:pt idx="34">
                  <c:v>117.0285714285705</c:v>
                </c:pt>
                <c:pt idx="35">
                  <c:v>113.77777777777735</c:v>
                </c:pt>
                <c:pt idx="36">
                  <c:v>110.7027027027015</c:v>
                </c:pt>
                <c:pt idx="37">
                  <c:v>107.78947368421164</c:v>
                </c:pt>
                <c:pt idx="38">
                  <c:v>105.02564102564101</c:v>
                </c:pt>
                <c:pt idx="39">
                  <c:v>102.4</c:v>
                </c:pt>
                <c:pt idx="40">
                  <c:v>99.902439024390247</c:v>
                </c:pt>
                <c:pt idx="41">
                  <c:v>97.523809523809518</c:v>
                </c:pt>
                <c:pt idx="42">
                  <c:v>95.255813953488158</c:v>
                </c:pt>
                <c:pt idx="43">
                  <c:v>93.090909090909093</c:v>
                </c:pt>
                <c:pt idx="44">
                  <c:v>91.022222222222211</c:v>
                </c:pt>
                <c:pt idx="45">
                  <c:v>89.043478260869549</c:v>
                </c:pt>
                <c:pt idx="46">
                  <c:v>87.14893617021275</c:v>
                </c:pt>
                <c:pt idx="47">
                  <c:v>85.333333333333258</c:v>
                </c:pt>
                <c:pt idx="48">
                  <c:v>83.591836734693658</c:v>
                </c:pt>
                <c:pt idx="49">
                  <c:v>81.92</c:v>
                </c:pt>
                <c:pt idx="50">
                  <c:v>80.313725490196077</c:v>
                </c:pt>
                <c:pt idx="51">
                  <c:v>78.769230769231427</c:v>
                </c:pt>
                <c:pt idx="52">
                  <c:v>77.283018867923758</c:v>
                </c:pt>
                <c:pt idx="53">
                  <c:v>75.851851851850398</c:v>
                </c:pt>
                <c:pt idx="54">
                  <c:v>74.472727272725805</c:v>
                </c:pt>
                <c:pt idx="55">
                  <c:v>73.142857142855433</c:v>
                </c:pt>
                <c:pt idx="56">
                  <c:v>71.859649122807014</c:v>
                </c:pt>
                <c:pt idx="57">
                  <c:v>70.620689655172427</c:v>
                </c:pt>
                <c:pt idx="58">
                  <c:v>69.423728813557418</c:v>
                </c:pt>
                <c:pt idx="59">
                  <c:v>68.266666666666666</c:v>
                </c:pt>
                <c:pt idx="60">
                  <c:v>67.147540983606561</c:v>
                </c:pt>
                <c:pt idx="61">
                  <c:v>66.064516129032327</c:v>
                </c:pt>
                <c:pt idx="62">
                  <c:v>65.015873015873012</c:v>
                </c:pt>
                <c:pt idx="63">
                  <c:v>64</c:v>
                </c:pt>
                <c:pt idx="64">
                  <c:v>63.015384615384107</c:v>
                </c:pt>
                <c:pt idx="65">
                  <c:v>62.060606060605998</c:v>
                </c:pt>
                <c:pt idx="66">
                  <c:v>61.134328358208961</c:v>
                </c:pt>
                <c:pt idx="67">
                  <c:v>60.235294117647044</c:v>
                </c:pt>
                <c:pt idx="68">
                  <c:v>59.362318840580791</c:v>
                </c:pt>
                <c:pt idx="69">
                  <c:v>58.514285714285705</c:v>
                </c:pt>
                <c:pt idx="70">
                  <c:v>57.690140845071149</c:v>
                </c:pt>
                <c:pt idx="71">
                  <c:v>56.888888888888886</c:v>
                </c:pt>
                <c:pt idx="72">
                  <c:v>56.109589041095887</c:v>
                </c:pt>
                <c:pt idx="73">
                  <c:v>55.351351351350836</c:v>
                </c:pt>
                <c:pt idx="74">
                  <c:v>54.613333333333337</c:v>
                </c:pt>
                <c:pt idx="75">
                  <c:v>53.894736842105907</c:v>
                </c:pt>
                <c:pt idx="76">
                  <c:v>53.194805194805213</c:v>
                </c:pt>
                <c:pt idx="77">
                  <c:v>52.512820512820504</c:v>
                </c:pt>
                <c:pt idx="78">
                  <c:v>51.848101265822784</c:v>
                </c:pt>
                <c:pt idx="79">
                  <c:v>51.2</c:v>
                </c:pt>
                <c:pt idx="80">
                  <c:v>50.567901234567913</c:v>
                </c:pt>
                <c:pt idx="81">
                  <c:v>49.951219512195124</c:v>
                </c:pt>
                <c:pt idx="82">
                  <c:v>49.349397590360994</c:v>
                </c:pt>
                <c:pt idx="83">
                  <c:v>48.761904761904759</c:v>
                </c:pt>
                <c:pt idx="84">
                  <c:v>48.188235294117653</c:v>
                </c:pt>
                <c:pt idx="85">
                  <c:v>47.627906976744185</c:v>
                </c:pt>
                <c:pt idx="86">
                  <c:v>47.080459770114942</c:v>
                </c:pt>
                <c:pt idx="87">
                  <c:v>46.545454545454547</c:v>
                </c:pt>
                <c:pt idx="88">
                  <c:v>46.022471910112358</c:v>
                </c:pt>
                <c:pt idx="89">
                  <c:v>45.511111111111106</c:v>
                </c:pt>
                <c:pt idx="90">
                  <c:v>45.010989010989015</c:v>
                </c:pt>
                <c:pt idx="91">
                  <c:v>44.521739130435307</c:v>
                </c:pt>
                <c:pt idx="92">
                  <c:v>44.043010752688176</c:v>
                </c:pt>
                <c:pt idx="93">
                  <c:v>43.574468085105998</c:v>
                </c:pt>
                <c:pt idx="94">
                  <c:v>43.115789473683428</c:v>
                </c:pt>
                <c:pt idx="95">
                  <c:v>42.666666666665975</c:v>
                </c:pt>
                <c:pt idx="96">
                  <c:v>42.226804123711325</c:v>
                </c:pt>
                <c:pt idx="97">
                  <c:v>41.795918367347063</c:v>
                </c:pt>
                <c:pt idx="98">
                  <c:v>41.373737373736994</c:v>
                </c:pt>
                <c:pt idx="99">
                  <c:v>40.96</c:v>
                </c:pt>
                <c:pt idx="100">
                  <c:v>40.554455445544065</c:v>
                </c:pt>
                <c:pt idx="101">
                  <c:v>40.156862745098024</c:v>
                </c:pt>
                <c:pt idx="102">
                  <c:v>39.766990291262125</c:v>
                </c:pt>
                <c:pt idx="103">
                  <c:v>39.384615384615344</c:v>
                </c:pt>
                <c:pt idx="104">
                  <c:v>39.009523809523813</c:v>
                </c:pt>
                <c:pt idx="105">
                  <c:v>38.641509433961993</c:v>
                </c:pt>
                <c:pt idx="106">
                  <c:v>38.280373831776011</c:v>
                </c:pt>
                <c:pt idx="107">
                  <c:v>37.925925925926471</c:v>
                </c:pt>
                <c:pt idx="108">
                  <c:v>37.577981651375794</c:v>
                </c:pt>
                <c:pt idx="109">
                  <c:v>37.236363636363635</c:v>
                </c:pt>
                <c:pt idx="110">
                  <c:v>36.900900900901163</c:v>
                </c:pt>
                <c:pt idx="111">
                  <c:v>36.571428571428079</c:v>
                </c:pt>
                <c:pt idx="112">
                  <c:v>36.247787610618943</c:v>
                </c:pt>
                <c:pt idx="113">
                  <c:v>35.929824561402704</c:v>
                </c:pt>
                <c:pt idx="114">
                  <c:v>35.617391304347827</c:v>
                </c:pt>
                <c:pt idx="115">
                  <c:v>35.310344827585993</c:v>
                </c:pt>
                <c:pt idx="116">
                  <c:v>35.008547008547005</c:v>
                </c:pt>
                <c:pt idx="117">
                  <c:v>34.711864406779107</c:v>
                </c:pt>
                <c:pt idx="118">
                  <c:v>34.420168067226875</c:v>
                </c:pt>
                <c:pt idx="119">
                  <c:v>34.133333333333333</c:v>
                </c:pt>
                <c:pt idx="120">
                  <c:v>33.851239669420877</c:v>
                </c:pt>
                <c:pt idx="121">
                  <c:v>33.573770491803245</c:v>
                </c:pt>
                <c:pt idx="122">
                  <c:v>33.300813008130085</c:v>
                </c:pt>
                <c:pt idx="123">
                  <c:v>33.032258064516128</c:v>
                </c:pt>
                <c:pt idx="124">
                  <c:v>32.768000000000313</c:v>
                </c:pt>
                <c:pt idx="125">
                  <c:v>32.507936507936144</c:v>
                </c:pt>
                <c:pt idx="126">
                  <c:v>32.251968503936894</c:v>
                </c:pt>
                <c:pt idx="127">
                  <c:v>32</c:v>
                </c:pt>
                <c:pt idx="128">
                  <c:v>31.751937984496131</c:v>
                </c:pt>
                <c:pt idx="129">
                  <c:v>31.507692307692309</c:v>
                </c:pt>
                <c:pt idx="130">
                  <c:v>31.267175572519083</c:v>
                </c:pt>
                <c:pt idx="131">
                  <c:v>31.030303030302989</c:v>
                </c:pt>
                <c:pt idx="132">
                  <c:v>30.796992481203006</c:v>
                </c:pt>
                <c:pt idx="133">
                  <c:v>30.567164179104491</c:v>
                </c:pt>
                <c:pt idx="134">
                  <c:v>30.340740740740689</c:v>
                </c:pt>
                <c:pt idx="135">
                  <c:v>30.117647058823533</c:v>
                </c:pt>
                <c:pt idx="136">
                  <c:v>29.897810218978101</c:v>
                </c:pt>
                <c:pt idx="137">
                  <c:v>29.681159420289855</c:v>
                </c:pt>
                <c:pt idx="138">
                  <c:v>29.467625899280577</c:v>
                </c:pt>
                <c:pt idx="139">
                  <c:v>29.257142857142789</c:v>
                </c:pt>
                <c:pt idx="140">
                  <c:v>29.049645390070889</c:v>
                </c:pt>
                <c:pt idx="141">
                  <c:v>28.845070422535212</c:v>
                </c:pt>
                <c:pt idx="142">
                  <c:v>28.643356643356643</c:v>
                </c:pt>
                <c:pt idx="143">
                  <c:v>28.444444444444443</c:v>
                </c:pt>
                <c:pt idx="144">
                  <c:v>28.248275862068962</c:v>
                </c:pt>
                <c:pt idx="145">
                  <c:v>28.054794520547929</c:v>
                </c:pt>
                <c:pt idx="146">
                  <c:v>27.863945578231089</c:v>
                </c:pt>
                <c:pt idx="147">
                  <c:v>27.675675675675677</c:v>
                </c:pt>
                <c:pt idx="148">
                  <c:v>27.489932885905525</c:v>
                </c:pt>
                <c:pt idx="149">
                  <c:v>27.306666666666668</c:v>
                </c:pt>
                <c:pt idx="150">
                  <c:v>27.125827814569529</c:v>
                </c:pt>
                <c:pt idx="151">
                  <c:v>26.947368421052918</c:v>
                </c:pt>
                <c:pt idx="152">
                  <c:v>26.771241830064984</c:v>
                </c:pt>
                <c:pt idx="153">
                  <c:v>26.597402597402599</c:v>
                </c:pt>
                <c:pt idx="154">
                  <c:v>26.425806451612903</c:v>
                </c:pt>
                <c:pt idx="155">
                  <c:v>26.256410256410252</c:v>
                </c:pt>
                <c:pt idx="156">
                  <c:v>26.089171974522021</c:v>
                </c:pt>
                <c:pt idx="157">
                  <c:v>25.924050632911289</c:v>
                </c:pt>
                <c:pt idx="158">
                  <c:v>25.761006289308089</c:v>
                </c:pt>
                <c:pt idx="159">
                  <c:v>25.6</c:v>
                </c:pt>
                <c:pt idx="160">
                  <c:v>25.440993788819874</c:v>
                </c:pt>
                <c:pt idx="161">
                  <c:v>25.283950617283949</c:v>
                </c:pt>
                <c:pt idx="162">
                  <c:v>25.128834355828221</c:v>
                </c:pt>
                <c:pt idx="163">
                  <c:v>24.975609756097562</c:v>
                </c:pt>
                <c:pt idx="164">
                  <c:v>24.824242424242431</c:v>
                </c:pt>
                <c:pt idx="165">
                  <c:v>24.674698795180731</c:v>
                </c:pt>
                <c:pt idx="166">
                  <c:v>24.526946107784433</c:v>
                </c:pt>
                <c:pt idx="167">
                  <c:v>24.38095238095238</c:v>
                </c:pt>
                <c:pt idx="168">
                  <c:v>24.236686390532526</c:v>
                </c:pt>
                <c:pt idx="169">
                  <c:v>24.09411764705883</c:v>
                </c:pt>
                <c:pt idx="170">
                  <c:v>23.953216374268703</c:v>
                </c:pt>
                <c:pt idx="171">
                  <c:v>23.813953488372135</c:v>
                </c:pt>
                <c:pt idx="172">
                  <c:v>23.676300578034681</c:v>
                </c:pt>
                <c:pt idx="173">
                  <c:v>23.540229885057144</c:v>
                </c:pt>
                <c:pt idx="174">
                  <c:v>23.405714285713895</c:v>
                </c:pt>
                <c:pt idx="175">
                  <c:v>23.272727272726645</c:v>
                </c:pt>
                <c:pt idx="176">
                  <c:v>23.141242937853086</c:v>
                </c:pt>
                <c:pt idx="177">
                  <c:v>23.011235955056335</c:v>
                </c:pt>
                <c:pt idx="178">
                  <c:v>22.882681564245789</c:v>
                </c:pt>
                <c:pt idx="179">
                  <c:v>22.755555555555556</c:v>
                </c:pt>
                <c:pt idx="180">
                  <c:v>22.629834254143642</c:v>
                </c:pt>
                <c:pt idx="181">
                  <c:v>22.505494505494507</c:v>
                </c:pt>
                <c:pt idx="182">
                  <c:v>22.382513661202186</c:v>
                </c:pt>
                <c:pt idx="183">
                  <c:v>22.260869565217387</c:v>
                </c:pt>
                <c:pt idx="184">
                  <c:v>22.140540540540226</c:v>
                </c:pt>
                <c:pt idx="185">
                  <c:v>22.021505376344088</c:v>
                </c:pt>
                <c:pt idx="186">
                  <c:v>21.903743315507619</c:v>
                </c:pt>
                <c:pt idx="187">
                  <c:v>21.787234042552928</c:v>
                </c:pt>
                <c:pt idx="188">
                  <c:v>21.671957671957731</c:v>
                </c:pt>
                <c:pt idx="189">
                  <c:v>21.557894736842378</c:v>
                </c:pt>
                <c:pt idx="190">
                  <c:v>21.445026178010473</c:v>
                </c:pt>
                <c:pt idx="191">
                  <c:v>21.333333333332977</c:v>
                </c:pt>
                <c:pt idx="192">
                  <c:v>21.222797927460867</c:v>
                </c:pt>
                <c:pt idx="193">
                  <c:v>21.113402061855691</c:v>
                </c:pt>
                <c:pt idx="194">
                  <c:v>21.005128205127878</c:v>
                </c:pt>
                <c:pt idx="195">
                  <c:v>20.897959183673535</c:v>
                </c:pt>
                <c:pt idx="196">
                  <c:v>20.791878172588831</c:v>
                </c:pt>
                <c:pt idx="197">
                  <c:v>20.686868686868731</c:v>
                </c:pt>
                <c:pt idx="198">
                  <c:v>20.582914572863999</c:v>
                </c:pt>
                <c:pt idx="199">
                  <c:v>20.479999999999986</c:v>
                </c:pt>
                <c:pt idx="200">
                  <c:v>20.378109452736286</c:v>
                </c:pt>
                <c:pt idx="201">
                  <c:v>20.277227722772277</c:v>
                </c:pt>
                <c:pt idx="202">
                  <c:v>20.177339901477829</c:v>
                </c:pt>
                <c:pt idx="203">
                  <c:v>20.078431372548753</c:v>
                </c:pt>
                <c:pt idx="204">
                  <c:v>19.980487804877651</c:v>
                </c:pt>
                <c:pt idx="205">
                  <c:v>19.883495145631066</c:v>
                </c:pt>
                <c:pt idx="206">
                  <c:v>19.787439613526189</c:v>
                </c:pt>
                <c:pt idx="207">
                  <c:v>19.692307692307686</c:v>
                </c:pt>
                <c:pt idx="208">
                  <c:v>19.598086124401913</c:v>
                </c:pt>
                <c:pt idx="209">
                  <c:v>19.504761904761889</c:v>
                </c:pt>
                <c:pt idx="210">
                  <c:v>19.412322274881042</c:v>
                </c:pt>
                <c:pt idx="211">
                  <c:v>19.320754716981128</c:v>
                </c:pt>
                <c:pt idx="212">
                  <c:v>19.230046948356787</c:v>
                </c:pt>
                <c:pt idx="213">
                  <c:v>19.140186915887849</c:v>
                </c:pt>
                <c:pt idx="214">
                  <c:v>19.051162790697695</c:v>
                </c:pt>
                <c:pt idx="215">
                  <c:v>18.962962962962671</c:v>
                </c:pt>
                <c:pt idx="216">
                  <c:v>18.875576036866189</c:v>
                </c:pt>
                <c:pt idx="217">
                  <c:v>18.788990825688074</c:v>
                </c:pt>
                <c:pt idx="218">
                  <c:v>18.703196347031696</c:v>
                </c:pt>
                <c:pt idx="219">
                  <c:v>18.618181818181817</c:v>
                </c:pt>
                <c:pt idx="220">
                  <c:v>18.533936651583712</c:v>
                </c:pt>
                <c:pt idx="221">
                  <c:v>18.450450450450631</c:v>
                </c:pt>
                <c:pt idx="222">
                  <c:v>18.367713004484287</c:v>
                </c:pt>
                <c:pt idx="223">
                  <c:v>18.285714285713802</c:v>
                </c:pt>
                <c:pt idx="224">
                  <c:v>18.204444444444444</c:v>
                </c:pt>
                <c:pt idx="225">
                  <c:v>18.123893805309727</c:v>
                </c:pt>
                <c:pt idx="226">
                  <c:v>18.044052863436125</c:v>
                </c:pt>
                <c:pt idx="227">
                  <c:v>17.964912280701387</c:v>
                </c:pt>
                <c:pt idx="228">
                  <c:v>17.886462882096069</c:v>
                </c:pt>
                <c:pt idx="229">
                  <c:v>17.808695652173789</c:v>
                </c:pt>
                <c:pt idx="230">
                  <c:v>17.731601731601732</c:v>
                </c:pt>
                <c:pt idx="231">
                  <c:v>17.655172413793103</c:v>
                </c:pt>
                <c:pt idx="232">
                  <c:v>17.579399141630887</c:v>
                </c:pt>
                <c:pt idx="233">
                  <c:v>17.504273504273506</c:v>
                </c:pt>
                <c:pt idx="234">
                  <c:v>17.429787234042529</c:v>
                </c:pt>
                <c:pt idx="235">
                  <c:v>17.355932203389589</c:v>
                </c:pt>
                <c:pt idx="236">
                  <c:v>17.282700421940689</c:v>
                </c:pt>
                <c:pt idx="237">
                  <c:v>17.210084033613445</c:v>
                </c:pt>
                <c:pt idx="238">
                  <c:v>17.138075313807807</c:v>
                </c:pt>
                <c:pt idx="239">
                  <c:v>17.066666666666666</c:v>
                </c:pt>
                <c:pt idx="240">
                  <c:v>16.995850622406731</c:v>
                </c:pt>
                <c:pt idx="241">
                  <c:v>16.925619834710204</c:v>
                </c:pt>
                <c:pt idx="242">
                  <c:v>16.855967078189302</c:v>
                </c:pt>
                <c:pt idx="243">
                  <c:v>16.786885245901626</c:v>
                </c:pt>
                <c:pt idx="244">
                  <c:v>16.718367346938777</c:v>
                </c:pt>
                <c:pt idx="245">
                  <c:v>16.650406504064989</c:v>
                </c:pt>
                <c:pt idx="246">
                  <c:v>16.582995951417004</c:v>
                </c:pt>
                <c:pt idx="247">
                  <c:v>16.516129032258064</c:v>
                </c:pt>
                <c:pt idx="248">
                  <c:v>16.449799196786831</c:v>
                </c:pt>
                <c:pt idx="249">
                  <c:v>16.384</c:v>
                </c:pt>
                <c:pt idx="250">
                  <c:v>16.318725099601593</c:v>
                </c:pt>
                <c:pt idx="251">
                  <c:v>16.253968253968253</c:v>
                </c:pt>
                <c:pt idx="252">
                  <c:v>16.189723320158102</c:v>
                </c:pt>
                <c:pt idx="253">
                  <c:v>16.125984251968504</c:v>
                </c:pt>
                <c:pt idx="254">
                  <c:v>16.062745098038924</c:v>
                </c:pt>
                <c:pt idx="255">
                  <c:v>16</c:v>
                </c:pt>
                <c:pt idx="256">
                  <c:v>15.937743190661468</c:v>
                </c:pt>
                <c:pt idx="257">
                  <c:v>15.875968992248072</c:v>
                </c:pt>
                <c:pt idx="258">
                  <c:v>15.814671814671815</c:v>
                </c:pt>
                <c:pt idx="259">
                  <c:v>15.753846153846156</c:v>
                </c:pt>
                <c:pt idx="260">
                  <c:v>15.693486590038479</c:v>
                </c:pt>
                <c:pt idx="261">
                  <c:v>15.633587786259541</c:v>
                </c:pt>
                <c:pt idx="262">
                  <c:v>15.574144486692015</c:v>
                </c:pt>
                <c:pt idx="263">
                  <c:v>15.515151515151516</c:v>
                </c:pt>
                <c:pt idx="264">
                  <c:v>15.456603773585051</c:v>
                </c:pt>
                <c:pt idx="265">
                  <c:v>15.398496240601506</c:v>
                </c:pt>
                <c:pt idx="266">
                  <c:v>15.340823970037448</c:v>
                </c:pt>
                <c:pt idx="267">
                  <c:v>15.283582089552256</c:v>
                </c:pt>
                <c:pt idx="268">
                  <c:v>15.226765799256498</c:v>
                </c:pt>
                <c:pt idx="269">
                  <c:v>15.170370370370348</c:v>
                </c:pt>
                <c:pt idx="270">
                  <c:v>15.114391143911243</c:v>
                </c:pt>
                <c:pt idx="271">
                  <c:v>15.058823529411763</c:v>
                </c:pt>
                <c:pt idx="272">
                  <c:v>15.003663003663004</c:v>
                </c:pt>
                <c:pt idx="273">
                  <c:v>14.948905109489051</c:v>
                </c:pt>
                <c:pt idx="274">
                  <c:v>14.894545454545456</c:v>
                </c:pt>
                <c:pt idx="275">
                  <c:v>14.840579710144929</c:v>
                </c:pt>
                <c:pt idx="276">
                  <c:v>14.787003610108304</c:v>
                </c:pt>
                <c:pt idx="277">
                  <c:v>14.733812949640289</c:v>
                </c:pt>
                <c:pt idx="278">
                  <c:v>14.681003584229392</c:v>
                </c:pt>
                <c:pt idx="279">
                  <c:v>14.628571428571242</c:v>
                </c:pt>
                <c:pt idx="280">
                  <c:v>14.576512455516022</c:v>
                </c:pt>
                <c:pt idx="281">
                  <c:v>14.524822695035461</c:v>
                </c:pt>
                <c:pt idx="282">
                  <c:v>14.473498233215556</c:v>
                </c:pt>
                <c:pt idx="283">
                  <c:v>14.422535211267849</c:v>
                </c:pt>
                <c:pt idx="284">
                  <c:v>14.371929824561404</c:v>
                </c:pt>
                <c:pt idx="285">
                  <c:v>14.321678321678318</c:v>
                </c:pt>
                <c:pt idx="286">
                  <c:v>14.271777003484321</c:v>
                </c:pt>
                <c:pt idx="287">
                  <c:v>14.222222222222221</c:v>
                </c:pt>
                <c:pt idx="288">
                  <c:v>14.173010380622838</c:v>
                </c:pt>
                <c:pt idx="289">
                  <c:v>14.124137931034483</c:v>
                </c:pt>
                <c:pt idx="290">
                  <c:v>14.075601374570446</c:v>
                </c:pt>
                <c:pt idx="291">
                  <c:v>14.027397260273968</c:v>
                </c:pt>
                <c:pt idx="292">
                  <c:v>13.97952218430035</c:v>
                </c:pt>
                <c:pt idx="293">
                  <c:v>13.931972789115486</c:v>
                </c:pt>
                <c:pt idx="294">
                  <c:v>13.884745762711848</c:v>
                </c:pt>
                <c:pt idx="295">
                  <c:v>13.837837837837856</c:v>
                </c:pt>
                <c:pt idx="296">
                  <c:v>13.791245791245791</c:v>
                </c:pt>
                <c:pt idx="297">
                  <c:v>13.744966442952851</c:v>
                </c:pt>
                <c:pt idx="298">
                  <c:v>13.698996655518394</c:v>
                </c:pt>
                <c:pt idx="299">
                  <c:v>13.653333333333334</c:v>
                </c:pt>
                <c:pt idx="300">
                  <c:v>13.607973421926911</c:v>
                </c:pt>
                <c:pt idx="301">
                  <c:v>13.56291390728477</c:v>
                </c:pt>
                <c:pt idx="302">
                  <c:v>13.518151815181518</c:v>
                </c:pt>
                <c:pt idx="303">
                  <c:v>13.473684210526571</c:v>
                </c:pt>
                <c:pt idx="304">
                  <c:v>13.42950819672132</c:v>
                </c:pt>
                <c:pt idx="305">
                  <c:v>13.385620915032726</c:v>
                </c:pt>
                <c:pt idx="306">
                  <c:v>13.342019543973954</c:v>
                </c:pt>
                <c:pt idx="307">
                  <c:v>13.2987012987013</c:v>
                </c:pt>
                <c:pt idx="308">
                  <c:v>13.255663430420714</c:v>
                </c:pt>
                <c:pt idx="309">
                  <c:v>13.212903225806452</c:v>
                </c:pt>
                <c:pt idx="310">
                  <c:v>13.170418006430868</c:v>
                </c:pt>
                <c:pt idx="311">
                  <c:v>13.128205128205098</c:v>
                </c:pt>
                <c:pt idx="312">
                  <c:v>13.086261980830498</c:v>
                </c:pt>
                <c:pt idx="313">
                  <c:v>13.044585987261147</c:v>
                </c:pt>
                <c:pt idx="314">
                  <c:v>13.003174603174603</c:v>
                </c:pt>
                <c:pt idx="315">
                  <c:v>12.962025316455724</c:v>
                </c:pt>
                <c:pt idx="316">
                  <c:v>12.9211356466877</c:v>
                </c:pt>
                <c:pt idx="317">
                  <c:v>12.880503144654089</c:v>
                </c:pt>
                <c:pt idx="318">
                  <c:v>12.840125391849528</c:v>
                </c:pt>
                <c:pt idx="319">
                  <c:v>12.8</c:v>
                </c:pt>
                <c:pt idx="320">
                  <c:v>12.7601246105919</c:v>
                </c:pt>
                <c:pt idx="321">
                  <c:v>12.720496894410006</c:v>
                </c:pt>
                <c:pt idx="322">
                  <c:v>12.681114551083592</c:v>
                </c:pt>
                <c:pt idx="323">
                  <c:v>12.641975308641968</c:v>
                </c:pt>
                <c:pt idx="324">
                  <c:v>12.603076923076923</c:v>
                </c:pt>
                <c:pt idx="325">
                  <c:v>12.564417177914114</c:v>
                </c:pt>
                <c:pt idx="326">
                  <c:v>12.525993883792049</c:v>
                </c:pt>
                <c:pt idx="327">
                  <c:v>12.48780487804896</c:v>
                </c:pt>
                <c:pt idx="328">
                  <c:v>12.449848024316108</c:v>
                </c:pt>
                <c:pt idx="329">
                  <c:v>12.412121212121226</c:v>
                </c:pt>
                <c:pt idx="330">
                  <c:v>12.37462235649547</c:v>
                </c:pt>
                <c:pt idx="331">
                  <c:v>12.337349397590362</c:v>
                </c:pt>
                <c:pt idx="332">
                  <c:v>12.3003003003003</c:v>
                </c:pt>
                <c:pt idx="333">
                  <c:v>12.263473053892216</c:v>
                </c:pt>
                <c:pt idx="334">
                  <c:v>12.226865671641791</c:v>
                </c:pt>
                <c:pt idx="335">
                  <c:v>12.19047619047619</c:v>
                </c:pt>
                <c:pt idx="336">
                  <c:v>12.154302670623146</c:v>
                </c:pt>
                <c:pt idx="337">
                  <c:v>12.118343195266268</c:v>
                </c:pt>
                <c:pt idx="338">
                  <c:v>12.082595870206646</c:v>
                </c:pt>
                <c:pt idx="339">
                  <c:v>12.047058823529412</c:v>
                </c:pt>
                <c:pt idx="340">
                  <c:v>12.011730205278592</c:v>
                </c:pt>
                <c:pt idx="341">
                  <c:v>11.976608187134499</c:v>
                </c:pt>
                <c:pt idx="342">
                  <c:v>11.941690962099118</c:v>
                </c:pt>
                <c:pt idx="343">
                  <c:v>11.906976744186046</c:v>
                </c:pt>
                <c:pt idx="344">
                  <c:v>11.872463768115956</c:v>
                </c:pt>
                <c:pt idx="345">
                  <c:v>11.83815028901734</c:v>
                </c:pt>
                <c:pt idx="346">
                  <c:v>11.804034582132564</c:v>
                </c:pt>
                <c:pt idx="347">
                  <c:v>11.770114942528735</c:v>
                </c:pt>
                <c:pt idx="348">
                  <c:v>11.736389684813748</c:v>
                </c:pt>
                <c:pt idx="349">
                  <c:v>11.702857142857143</c:v>
                </c:pt>
                <c:pt idx="350">
                  <c:v>11.66951566951567</c:v>
                </c:pt>
                <c:pt idx="351">
                  <c:v>11.636363636363637</c:v>
                </c:pt>
                <c:pt idx="352">
                  <c:v>11.603399433427764</c:v>
                </c:pt>
                <c:pt idx="353">
                  <c:v>11.570621468926548</c:v>
                </c:pt>
                <c:pt idx="354">
                  <c:v>11.538028169013884</c:v>
                </c:pt>
                <c:pt idx="355">
                  <c:v>11.505617977528249</c:v>
                </c:pt>
                <c:pt idx="356">
                  <c:v>11.473389355742452</c:v>
                </c:pt>
                <c:pt idx="357">
                  <c:v>11.441340782122753</c:v>
                </c:pt>
                <c:pt idx="358">
                  <c:v>11.409470752089154</c:v>
                </c:pt>
                <c:pt idx="359">
                  <c:v>11.377777777777778</c:v>
                </c:pt>
                <c:pt idx="360">
                  <c:v>11.346260387811633</c:v>
                </c:pt>
                <c:pt idx="361">
                  <c:v>11.314917127071798</c:v>
                </c:pt>
                <c:pt idx="362">
                  <c:v>11.283746556473854</c:v>
                </c:pt>
                <c:pt idx="363">
                  <c:v>11.252747252747472</c:v>
                </c:pt>
                <c:pt idx="364">
                  <c:v>11.221917808219168</c:v>
                </c:pt>
                <c:pt idx="365">
                  <c:v>11.191256830601096</c:v>
                </c:pt>
                <c:pt idx="366">
                  <c:v>11.160762942779296</c:v>
                </c:pt>
                <c:pt idx="367">
                  <c:v>11.130434782608702</c:v>
                </c:pt>
                <c:pt idx="368">
                  <c:v>11.100271002709999</c:v>
                </c:pt>
                <c:pt idx="369">
                  <c:v>11.070270270270271</c:v>
                </c:pt>
                <c:pt idx="370">
                  <c:v>11.040431266846372</c:v>
                </c:pt>
                <c:pt idx="371">
                  <c:v>11.010752688172044</c:v>
                </c:pt>
                <c:pt idx="372">
                  <c:v>10.981233243967829</c:v>
                </c:pt>
                <c:pt idx="373">
                  <c:v>10.95187165775401</c:v>
                </c:pt>
                <c:pt idx="374">
                  <c:v>10.922666666666776</c:v>
                </c:pt>
                <c:pt idx="375">
                  <c:v>10.893617021276595</c:v>
                </c:pt>
                <c:pt idx="376">
                  <c:v>10.864721485411048</c:v>
                </c:pt>
                <c:pt idx="377">
                  <c:v>10.835978835978835</c:v>
                </c:pt>
                <c:pt idx="378">
                  <c:v>10.807387862796833</c:v>
                </c:pt>
                <c:pt idx="379">
                  <c:v>10.778947368421051</c:v>
                </c:pt>
                <c:pt idx="380">
                  <c:v>10.750656167979002</c:v>
                </c:pt>
                <c:pt idx="381">
                  <c:v>10.722513089005236</c:v>
                </c:pt>
                <c:pt idx="382">
                  <c:v>10.694516971279374</c:v>
                </c:pt>
                <c:pt idx="383">
                  <c:v>10.666666666666726</c:v>
                </c:pt>
                <c:pt idx="384">
                  <c:v>10.638961038961018</c:v>
                </c:pt>
                <c:pt idx="385">
                  <c:v>10.611398963730352</c:v>
                </c:pt>
                <c:pt idx="386">
                  <c:v>10.583979328165375</c:v>
                </c:pt>
                <c:pt idx="387">
                  <c:v>10.556701030927854</c:v>
                </c:pt>
                <c:pt idx="388">
                  <c:v>10.529562982005142</c:v>
                </c:pt>
                <c:pt idx="389">
                  <c:v>10.502564102564104</c:v>
                </c:pt>
                <c:pt idx="390">
                  <c:v>10.475703324808356</c:v>
                </c:pt>
                <c:pt idx="391">
                  <c:v>10.448979591836718</c:v>
                </c:pt>
                <c:pt idx="392">
                  <c:v>10.422391857506376</c:v>
                </c:pt>
                <c:pt idx="393">
                  <c:v>10.395939086294424</c:v>
                </c:pt>
                <c:pt idx="394">
                  <c:v>10.369620253164742</c:v>
                </c:pt>
                <c:pt idx="395">
                  <c:v>10.343434343434376</c:v>
                </c:pt>
                <c:pt idx="396">
                  <c:v>10.317380352644836</c:v>
                </c:pt>
                <c:pt idx="397">
                  <c:v>10.291457286432161</c:v>
                </c:pt>
                <c:pt idx="398">
                  <c:v>10.265664160401002</c:v>
                </c:pt>
                <c:pt idx="399">
                  <c:v>10.24</c:v>
                </c:pt>
                <c:pt idx="400">
                  <c:v>10.214463840398999</c:v>
                </c:pt>
                <c:pt idx="401">
                  <c:v>10.189054726368159</c:v>
                </c:pt>
                <c:pt idx="402">
                  <c:v>10.163771712158798</c:v>
                </c:pt>
                <c:pt idx="403">
                  <c:v>10.138613861386098</c:v>
                </c:pt>
                <c:pt idx="404">
                  <c:v>10.11358024691358</c:v>
                </c:pt>
                <c:pt idx="405">
                  <c:v>10.088669950738916</c:v>
                </c:pt>
                <c:pt idx="406">
                  <c:v>10.063882063882074</c:v>
                </c:pt>
                <c:pt idx="407">
                  <c:v>10.039215686274398</c:v>
                </c:pt>
                <c:pt idx="408">
                  <c:v>10.014669926650367</c:v>
                </c:pt>
                <c:pt idx="409">
                  <c:v>9.9902439024390191</c:v>
                </c:pt>
                <c:pt idx="410">
                  <c:v>9.9659367396595577</c:v>
                </c:pt>
                <c:pt idx="411">
                  <c:v>9.9417475728155331</c:v>
                </c:pt>
                <c:pt idx="412">
                  <c:v>9.917675544794168</c:v>
                </c:pt>
                <c:pt idx="413">
                  <c:v>9.8937198067634267</c:v>
                </c:pt>
                <c:pt idx="414">
                  <c:v>9.8698795180724268</c:v>
                </c:pt>
                <c:pt idx="415">
                  <c:v>9.8461538461538449</c:v>
                </c:pt>
                <c:pt idx="416">
                  <c:v>9.8225419664268578</c:v>
                </c:pt>
                <c:pt idx="417">
                  <c:v>9.799043062200953</c:v>
                </c:pt>
                <c:pt idx="418">
                  <c:v>9.7756563245823767</c:v>
                </c:pt>
                <c:pt idx="419">
                  <c:v>9.7523809523809568</c:v>
                </c:pt>
                <c:pt idx="420">
                  <c:v>9.729216152019001</c:v>
                </c:pt>
                <c:pt idx="421">
                  <c:v>9.7061611374407519</c:v>
                </c:pt>
                <c:pt idx="422">
                  <c:v>9.6832151300236404</c:v>
                </c:pt>
                <c:pt idx="423">
                  <c:v>9.6603773584905639</c:v>
                </c:pt>
                <c:pt idx="424">
                  <c:v>9.6376470588235286</c:v>
                </c:pt>
                <c:pt idx="425">
                  <c:v>9.6150234741783986</c:v>
                </c:pt>
                <c:pt idx="426">
                  <c:v>9.5925058548010984</c:v>
                </c:pt>
                <c:pt idx="427">
                  <c:v>9.5700934579439245</c:v>
                </c:pt>
                <c:pt idx="428">
                  <c:v>9.5477855477855478</c:v>
                </c:pt>
                <c:pt idx="429">
                  <c:v>9.5255813953488548</c:v>
                </c:pt>
                <c:pt idx="430">
                  <c:v>9.5034802784224812</c:v>
                </c:pt>
                <c:pt idx="431">
                  <c:v>9.481481481481481</c:v>
                </c:pt>
                <c:pt idx="432">
                  <c:v>9.459584295612224</c:v>
                </c:pt>
                <c:pt idx="433">
                  <c:v>9.4377880184331779</c:v>
                </c:pt>
                <c:pt idx="434">
                  <c:v>9.4160919540230008</c:v>
                </c:pt>
                <c:pt idx="435">
                  <c:v>9.3944954128440568</c:v>
                </c:pt>
                <c:pt idx="436">
                  <c:v>9.3729977116704806</c:v>
                </c:pt>
                <c:pt idx="437">
                  <c:v>9.3515981735159848</c:v>
                </c:pt>
                <c:pt idx="438">
                  <c:v>9.3302961275626508</c:v>
                </c:pt>
                <c:pt idx="439">
                  <c:v>9.3090909090909228</c:v>
                </c:pt>
                <c:pt idx="440">
                  <c:v>9.2879818594104311</c:v>
                </c:pt>
                <c:pt idx="441">
                  <c:v>9.2669683257918489</c:v>
                </c:pt>
                <c:pt idx="442">
                  <c:v>9.2460496613995389</c:v>
                </c:pt>
                <c:pt idx="443">
                  <c:v>9.2252252252252251</c:v>
                </c:pt>
                <c:pt idx="444">
                  <c:v>9.2044943820224709</c:v>
                </c:pt>
                <c:pt idx="445">
                  <c:v>9.1838565022421523</c:v>
                </c:pt>
                <c:pt idx="446">
                  <c:v>9.1633109619686799</c:v>
                </c:pt>
                <c:pt idx="447">
                  <c:v>9.1428571428571139</c:v>
                </c:pt>
                <c:pt idx="448">
                  <c:v>9.1224944320712726</c:v>
                </c:pt>
                <c:pt idx="449">
                  <c:v>9.1022222222222222</c:v>
                </c:pt>
                <c:pt idx="450">
                  <c:v>9.0820399113084278</c:v>
                </c:pt>
                <c:pt idx="451">
                  <c:v>9.0619469026548671</c:v>
                </c:pt>
                <c:pt idx="452">
                  <c:v>9.0419426048564979</c:v>
                </c:pt>
                <c:pt idx="453">
                  <c:v>9.0220264317180625</c:v>
                </c:pt>
                <c:pt idx="454">
                  <c:v>9.0021978021978022</c:v>
                </c:pt>
                <c:pt idx="455">
                  <c:v>8.9824561403508749</c:v>
                </c:pt>
                <c:pt idx="456">
                  <c:v>8.9628008752735226</c:v>
                </c:pt>
                <c:pt idx="457">
                  <c:v>8.9432314410480309</c:v>
                </c:pt>
                <c:pt idx="458">
                  <c:v>8.9237472766885748</c:v>
                </c:pt>
                <c:pt idx="459">
                  <c:v>8.9043478260869566</c:v>
                </c:pt>
                <c:pt idx="460">
                  <c:v>8.8850325379612283</c:v>
                </c:pt>
                <c:pt idx="461">
                  <c:v>8.8658008658008747</c:v>
                </c:pt>
                <c:pt idx="462">
                  <c:v>8.8466522678185751</c:v>
                </c:pt>
                <c:pt idx="463">
                  <c:v>8.8275862068965747</c:v>
                </c:pt>
                <c:pt idx="464">
                  <c:v>8.8086021505376344</c:v>
                </c:pt>
                <c:pt idx="465">
                  <c:v>8.7896995708154506</c:v>
                </c:pt>
                <c:pt idx="466">
                  <c:v>8.7708779443254699</c:v>
                </c:pt>
                <c:pt idx="467">
                  <c:v>8.7521367521367548</c:v>
                </c:pt>
                <c:pt idx="468">
                  <c:v>8.733475479744131</c:v>
                </c:pt>
                <c:pt idx="469">
                  <c:v>8.714893617021275</c:v>
                </c:pt>
                <c:pt idx="470">
                  <c:v>8.6963906581740975</c:v>
                </c:pt>
                <c:pt idx="471">
                  <c:v>8.6779661016949152</c:v>
                </c:pt>
                <c:pt idx="472">
                  <c:v>8.6596194503171251</c:v>
                </c:pt>
                <c:pt idx="473">
                  <c:v>8.6413502109704439</c:v>
                </c:pt>
                <c:pt idx="474">
                  <c:v>8.6231578947368437</c:v>
                </c:pt>
                <c:pt idx="475">
                  <c:v>8.6050420168068751</c:v>
                </c:pt>
                <c:pt idx="476">
                  <c:v>8.5870020964360592</c:v>
                </c:pt>
                <c:pt idx="477">
                  <c:v>8.5690376569039159</c:v>
                </c:pt>
                <c:pt idx="478">
                  <c:v>8.5511482254697277</c:v>
                </c:pt>
                <c:pt idx="479">
                  <c:v>8.5333333333333332</c:v>
                </c:pt>
                <c:pt idx="480">
                  <c:v>8.5155925155925267</c:v>
                </c:pt>
                <c:pt idx="481">
                  <c:v>8.4979253112033195</c:v>
                </c:pt>
                <c:pt idx="482">
                  <c:v>8.4803312629399592</c:v>
                </c:pt>
                <c:pt idx="483">
                  <c:v>8.4628099173555196</c:v>
                </c:pt>
                <c:pt idx="484">
                  <c:v>8.44536082474227</c:v>
                </c:pt>
                <c:pt idx="485">
                  <c:v>8.4279835390946527</c:v>
                </c:pt>
                <c:pt idx="486">
                  <c:v>8.4106776180698208</c:v>
                </c:pt>
                <c:pt idx="487">
                  <c:v>8.3934426229508201</c:v>
                </c:pt>
                <c:pt idx="488">
                  <c:v>8.3762781186094077</c:v>
                </c:pt>
                <c:pt idx="489">
                  <c:v>8.3591836734695484</c:v>
                </c:pt>
                <c:pt idx="490">
                  <c:v>8.3421588594704676</c:v>
                </c:pt>
                <c:pt idx="491">
                  <c:v>8.3252032520325212</c:v>
                </c:pt>
                <c:pt idx="492">
                  <c:v>8.3083164300202856</c:v>
                </c:pt>
                <c:pt idx="493">
                  <c:v>8.2914979757085021</c:v>
                </c:pt>
                <c:pt idx="494">
                  <c:v>8.274747474747473</c:v>
                </c:pt>
                <c:pt idx="495">
                  <c:v>8.2580645161290747</c:v>
                </c:pt>
                <c:pt idx="496">
                  <c:v>8.2414486921529182</c:v>
                </c:pt>
                <c:pt idx="497">
                  <c:v>8.2248995983935682</c:v>
                </c:pt>
                <c:pt idx="498">
                  <c:v>8.2084168336673748</c:v>
                </c:pt>
                <c:pt idx="499">
                  <c:v>8.1920000000000002</c:v>
                </c:pt>
                <c:pt idx="500">
                  <c:v>8.1756487025948079</c:v>
                </c:pt>
                <c:pt idx="501">
                  <c:v>8.1593625498007967</c:v>
                </c:pt>
                <c:pt idx="502">
                  <c:v>8.1431411530814959</c:v>
                </c:pt>
                <c:pt idx="503">
                  <c:v>8.126984126984123</c:v>
                </c:pt>
                <c:pt idx="504">
                  <c:v>8.1108910891089128</c:v>
                </c:pt>
                <c:pt idx="505">
                  <c:v>8.0948616600790189</c:v>
                </c:pt>
                <c:pt idx="506">
                  <c:v>8.0788954635107419</c:v>
                </c:pt>
                <c:pt idx="507">
                  <c:v>8.0629921259842767</c:v>
                </c:pt>
                <c:pt idx="508">
                  <c:v>8.0471512770137519</c:v>
                </c:pt>
                <c:pt idx="509">
                  <c:v>8.0313725490195189</c:v>
                </c:pt>
                <c:pt idx="510">
                  <c:v>8.0156555772994267</c:v>
                </c:pt>
                <c:pt idx="511">
                  <c:v>8</c:v>
                </c:pt>
                <c:pt idx="512">
                  <c:v>7.9844054580896682</c:v>
                </c:pt>
                <c:pt idx="513">
                  <c:v>7.9688715953307394</c:v>
                </c:pt>
                <c:pt idx="514">
                  <c:v>7.9533980582524304</c:v>
                </c:pt>
                <c:pt idx="515">
                  <c:v>7.9379844961240309</c:v>
                </c:pt>
                <c:pt idx="516">
                  <c:v>7.9226305609283845</c:v>
                </c:pt>
                <c:pt idx="517">
                  <c:v>7.9073359073358755</c:v>
                </c:pt>
                <c:pt idx="518">
                  <c:v>7.8921001926782273</c:v>
                </c:pt>
                <c:pt idx="519">
                  <c:v>7.8769230769230774</c:v>
                </c:pt>
                <c:pt idx="520">
                  <c:v>7.8618042226487255</c:v>
                </c:pt>
                <c:pt idx="521">
                  <c:v>7.8467432950192411</c:v>
                </c:pt>
                <c:pt idx="522">
                  <c:v>7.8317399617590819</c:v>
                </c:pt>
                <c:pt idx="523">
                  <c:v>7.8167938931297734</c:v>
                </c:pt>
                <c:pt idx="524">
                  <c:v>7.8019047619047619</c:v>
                </c:pt>
                <c:pt idx="525">
                  <c:v>7.7870722433460076</c:v>
                </c:pt>
                <c:pt idx="526">
                  <c:v>7.7722960151802924</c:v>
                </c:pt>
                <c:pt idx="527">
                  <c:v>7.757575757575669</c:v>
                </c:pt>
                <c:pt idx="528">
                  <c:v>7.7429111531190875</c:v>
                </c:pt>
                <c:pt idx="529">
                  <c:v>7.7283018867924476</c:v>
                </c:pt>
                <c:pt idx="530">
                  <c:v>7.7137476459510514</c:v>
                </c:pt>
                <c:pt idx="531">
                  <c:v>7.6992481203007523</c:v>
                </c:pt>
                <c:pt idx="532">
                  <c:v>7.6848030018761726</c:v>
                </c:pt>
                <c:pt idx="533">
                  <c:v>7.6704119850187293</c:v>
                </c:pt>
                <c:pt idx="534">
                  <c:v>7.6560747663551245</c:v>
                </c:pt>
                <c:pt idx="535">
                  <c:v>7.6417910447761193</c:v>
                </c:pt>
                <c:pt idx="536">
                  <c:v>7.6275605214151661</c:v>
                </c:pt>
                <c:pt idx="537">
                  <c:v>7.6133828996282356</c:v>
                </c:pt>
                <c:pt idx="538">
                  <c:v>7.5992578849722134</c:v>
                </c:pt>
                <c:pt idx="539">
                  <c:v>7.5851851851851864</c:v>
                </c:pt>
                <c:pt idx="540">
                  <c:v>7.5711645101663585</c:v>
                </c:pt>
                <c:pt idx="541">
                  <c:v>7.5571955719556287</c:v>
                </c:pt>
                <c:pt idx="542">
                  <c:v>7.543278084714693</c:v>
                </c:pt>
                <c:pt idx="543">
                  <c:v>7.5294117647058805</c:v>
                </c:pt>
                <c:pt idx="544">
                  <c:v>7.5155963302751845</c:v>
                </c:pt>
                <c:pt idx="545">
                  <c:v>7.5018315018315018</c:v>
                </c:pt>
                <c:pt idx="546">
                  <c:v>7.4881170018281535</c:v>
                </c:pt>
                <c:pt idx="547">
                  <c:v>7.4744525547445324</c:v>
                </c:pt>
                <c:pt idx="548">
                  <c:v>7.4608378870673855</c:v>
                </c:pt>
                <c:pt idx="549">
                  <c:v>7.4472727272727424</c:v>
                </c:pt>
                <c:pt idx="550">
                  <c:v>7.4337568058076524</c:v>
                </c:pt>
                <c:pt idx="551">
                  <c:v>7.4202898550724639</c:v>
                </c:pt>
                <c:pt idx="552">
                  <c:v>7.4068716094032574</c:v>
                </c:pt>
                <c:pt idx="553">
                  <c:v>7.3935018050541519</c:v>
                </c:pt>
                <c:pt idx="554">
                  <c:v>7.3801801801801803</c:v>
                </c:pt>
                <c:pt idx="555">
                  <c:v>7.3669064748201443</c:v>
                </c:pt>
                <c:pt idx="556">
                  <c:v>7.3536804308797095</c:v>
                </c:pt>
                <c:pt idx="557">
                  <c:v>7.3405017921147024</c:v>
                </c:pt>
                <c:pt idx="558">
                  <c:v>7.3273703041144875</c:v>
                </c:pt>
                <c:pt idx="559">
                  <c:v>7.3142857142856945</c:v>
                </c:pt>
                <c:pt idx="560">
                  <c:v>7.3012477718360094</c:v>
                </c:pt>
                <c:pt idx="561">
                  <c:v>7.2882562277580067</c:v>
                </c:pt>
                <c:pt idx="562">
                  <c:v>7.2753108348134985</c:v>
                </c:pt>
                <c:pt idx="563">
                  <c:v>7.2624113475176655</c:v>
                </c:pt>
                <c:pt idx="564">
                  <c:v>7.2495575221238937</c:v>
                </c:pt>
                <c:pt idx="565">
                  <c:v>7.2367491166077924</c:v>
                </c:pt>
                <c:pt idx="566">
                  <c:v>7.2239858906525445</c:v>
                </c:pt>
                <c:pt idx="567">
                  <c:v>7.2112676056339282</c:v>
                </c:pt>
                <c:pt idx="568">
                  <c:v>7.198594024604569</c:v>
                </c:pt>
                <c:pt idx="569">
                  <c:v>7.1859649122806966</c:v>
                </c:pt>
                <c:pt idx="570">
                  <c:v>7.1733800350262698</c:v>
                </c:pt>
                <c:pt idx="571">
                  <c:v>7.1608391608391608</c:v>
                </c:pt>
                <c:pt idx="572">
                  <c:v>7.1483420593368239</c:v>
                </c:pt>
                <c:pt idx="573">
                  <c:v>7.1358885017421603</c:v>
                </c:pt>
                <c:pt idx="574">
                  <c:v>7.1234782608695655</c:v>
                </c:pt>
                <c:pt idx="575">
                  <c:v>7.1111111111111107</c:v>
                </c:pt>
                <c:pt idx="576">
                  <c:v>7.0987868284228766</c:v>
                </c:pt>
                <c:pt idx="577">
                  <c:v>7.0865051903114189</c:v>
                </c:pt>
                <c:pt idx="578">
                  <c:v>7.0742659758203814</c:v>
                </c:pt>
                <c:pt idx="579">
                  <c:v>7.0620689655172395</c:v>
                </c:pt>
                <c:pt idx="580">
                  <c:v>7.0499139414802068</c:v>
                </c:pt>
                <c:pt idx="581">
                  <c:v>7.0378006872852215</c:v>
                </c:pt>
                <c:pt idx="582">
                  <c:v>7.0257289879931424</c:v>
                </c:pt>
                <c:pt idx="583">
                  <c:v>7.0136986301369859</c:v>
                </c:pt>
                <c:pt idx="584">
                  <c:v>7.0017094017094124</c:v>
                </c:pt>
                <c:pt idx="585">
                  <c:v>6.9897610921502933</c:v>
                </c:pt>
                <c:pt idx="586">
                  <c:v>6.977853492333983</c:v>
                </c:pt>
                <c:pt idx="587">
                  <c:v>6.9659863945578229</c:v>
                </c:pt>
                <c:pt idx="588">
                  <c:v>6.9541595925297095</c:v>
                </c:pt>
                <c:pt idx="589">
                  <c:v>6.942372881355932</c:v>
                </c:pt>
                <c:pt idx="590">
                  <c:v>6.9306260575296124</c:v>
                </c:pt>
                <c:pt idx="591">
                  <c:v>6.9189189189188856</c:v>
                </c:pt>
                <c:pt idx="592">
                  <c:v>6.9072512647554785</c:v>
                </c:pt>
                <c:pt idx="593">
                  <c:v>6.8956228956229024</c:v>
                </c:pt>
                <c:pt idx="594">
                  <c:v>6.8840336134453786</c:v>
                </c:pt>
                <c:pt idx="595">
                  <c:v>6.8724832214765055</c:v>
                </c:pt>
                <c:pt idx="596">
                  <c:v>6.8609715242881055</c:v>
                </c:pt>
                <c:pt idx="597">
                  <c:v>6.8494983277591972</c:v>
                </c:pt>
                <c:pt idx="598">
                  <c:v>6.8380634390651114</c:v>
                </c:pt>
                <c:pt idx="599">
                  <c:v>6.8266666666666671</c:v>
                </c:pt>
                <c:pt idx="600">
                  <c:v>6.8153078202994655</c:v>
                </c:pt>
                <c:pt idx="601">
                  <c:v>6.8039867109634455</c:v>
                </c:pt>
                <c:pt idx="602">
                  <c:v>6.7927031509121134</c:v>
                </c:pt>
                <c:pt idx="603">
                  <c:v>6.7814569536423894</c:v>
                </c:pt>
                <c:pt idx="604">
                  <c:v>6.7702479338844066</c:v>
                </c:pt>
                <c:pt idx="605">
                  <c:v>6.7590759075907565</c:v>
                </c:pt>
                <c:pt idx="606">
                  <c:v>6.7479406919275116</c:v>
                </c:pt>
                <c:pt idx="607">
                  <c:v>6.7368421052632907</c:v>
                </c:pt>
                <c:pt idx="608">
                  <c:v>6.7257799671592755</c:v>
                </c:pt>
                <c:pt idx="609">
                  <c:v>6.7147540983606557</c:v>
                </c:pt>
                <c:pt idx="610">
                  <c:v>6.7037643207855977</c:v>
                </c:pt>
                <c:pt idx="611">
                  <c:v>6.6928104575162282</c:v>
                </c:pt>
                <c:pt idx="612">
                  <c:v>6.6818923327895599</c:v>
                </c:pt>
                <c:pt idx="613">
                  <c:v>6.671009771986971</c:v>
                </c:pt>
                <c:pt idx="614">
                  <c:v>6.6601626016260145</c:v>
                </c:pt>
                <c:pt idx="615">
                  <c:v>6.6493506493506498</c:v>
                </c:pt>
                <c:pt idx="616">
                  <c:v>6.6385737439222039</c:v>
                </c:pt>
                <c:pt idx="617">
                  <c:v>6.6278317152103545</c:v>
                </c:pt>
                <c:pt idx="618">
                  <c:v>6.6171243941841684</c:v>
                </c:pt>
                <c:pt idx="619">
                  <c:v>6.6064516129032294</c:v>
                </c:pt>
                <c:pt idx="620">
                  <c:v>6.5958132045088567</c:v>
                </c:pt>
                <c:pt idx="621">
                  <c:v>6.5852090032154393</c:v>
                </c:pt>
                <c:pt idx="622">
                  <c:v>6.5746388443017674</c:v>
                </c:pt>
                <c:pt idx="623">
                  <c:v>6.5641025641025355</c:v>
                </c:pt>
                <c:pt idx="624">
                  <c:v>6.5536000000000003</c:v>
                </c:pt>
                <c:pt idx="625">
                  <c:v>6.5431309904153352</c:v>
                </c:pt>
                <c:pt idx="626">
                  <c:v>6.5326953748006424</c:v>
                </c:pt>
                <c:pt idx="627">
                  <c:v>6.5222929936305833</c:v>
                </c:pt>
                <c:pt idx="628">
                  <c:v>6.5119236883942824</c:v>
                </c:pt>
                <c:pt idx="629">
                  <c:v>6.5015873015873016</c:v>
                </c:pt>
                <c:pt idx="630">
                  <c:v>6.4912836767036524</c:v>
                </c:pt>
                <c:pt idx="631">
                  <c:v>6.481012658227848</c:v>
                </c:pt>
                <c:pt idx="632">
                  <c:v>6.4707740916271934</c:v>
                </c:pt>
                <c:pt idx="633">
                  <c:v>6.4605678233438484</c:v>
                </c:pt>
                <c:pt idx="634">
                  <c:v>6.4503937007874024</c:v>
                </c:pt>
                <c:pt idx="635">
                  <c:v>6.4402515723270444</c:v>
                </c:pt>
                <c:pt idx="636">
                  <c:v>6.4301412872842034</c:v>
                </c:pt>
                <c:pt idx="637">
                  <c:v>6.4200626959248819</c:v>
                </c:pt>
                <c:pt idx="638">
                  <c:v>6.4100156494522675</c:v>
                </c:pt>
                <c:pt idx="639">
                  <c:v>6.4</c:v>
                </c:pt>
                <c:pt idx="640">
                  <c:v>6.3900156006240252</c:v>
                </c:pt>
                <c:pt idx="641">
                  <c:v>6.38006230529595</c:v>
                </c:pt>
                <c:pt idx="642">
                  <c:v>6.3701399688957645</c:v>
                </c:pt>
                <c:pt idx="643">
                  <c:v>6.3602484472049694</c:v>
                </c:pt>
                <c:pt idx="644">
                  <c:v>6.3503875968992247</c:v>
                </c:pt>
                <c:pt idx="645">
                  <c:v>6.3405572755417845</c:v>
                </c:pt>
                <c:pt idx="646">
                  <c:v>6.3307573415765068</c:v>
                </c:pt>
                <c:pt idx="647">
                  <c:v>6.3209876543209047</c:v>
                </c:pt>
                <c:pt idx="648">
                  <c:v>6.3112480739599404</c:v>
                </c:pt>
                <c:pt idx="649">
                  <c:v>6.3015384615384615</c:v>
                </c:pt>
                <c:pt idx="650">
                  <c:v>6.2918586789554345</c:v>
                </c:pt>
                <c:pt idx="651">
                  <c:v>6.2822085889570554</c:v>
                </c:pt>
                <c:pt idx="652">
                  <c:v>6.2725880551301714</c:v>
                </c:pt>
                <c:pt idx="653">
                  <c:v>6.2629969418960245</c:v>
                </c:pt>
                <c:pt idx="654">
                  <c:v>6.2534351145038194</c:v>
                </c:pt>
                <c:pt idx="655">
                  <c:v>6.2439024390243913</c:v>
                </c:pt>
                <c:pt idx="656">
                  <c:v>6.2343987823440896</c:v>
                </c:pt>
                <c:pt idx="657">
                  <c:v>6.2249240121580245</c:v>
                </c:pt>
                <c:pt idx="658">
                  <c:v>6.2154779969650855</c:v>
                </c:pt>
                <c:pt idx="659">
                  <c:v>6.2060606060606114</c:v>
                </c:pt>
                <c:pt idx="660">
                  <c:v>6.1966717095310138</c:v>
                </c:pt>
                <c:pt idx="661">
                  <c:v>6.1873111782476755</c:v>
                </c:pt>
                <c:pt idx="662">
                  <c:v>6.1779788838612371</c:v>
                </c:pt>
                <c:pt idx="663">
                  <c:v>6.1686746987951775</c:v>
                </c:pt>
                <c:pt idx="664">
                  <c:v>6.1593984962406134</c:v>
                </c:pt>
                <c:pt idx="665">
                  <c:v>6.1501501501501465</c:v>
                </c:pt>
                <c:pt idx="666">
                  <c:v>6.1409295352323836</c:v>
                </c:pt>
                <c:pt idx="667">
                  <c:v>6.1317365269461055</c:v>
                </c:pt>
                <c:pt idx="668">
                  <c:v>6.1225710014947685</c:v>
                </c:pt>
                <c:pt idx="669">
                  <c:v>6.1134328358208956</c:v>
                </c:pt>
                <c:pt idx="670">
                  <c:v>6.1043219076005855</c:v>
                </c:pt>
                <c:pt idx="671">
                  <c:v>6.0952380952380993</c:v>
                </c:pt>
                <c:pt idx="672">
                  <c:v>6.0861812778603266</c:v>
                </c:pt>
                <c:pt idx="673">
                  <c:v>6.0771513353115729</c:v>
                </c:pt>
                <c:pt idx="674">
                  <c:v>6.0681481481481478</c:v>
                </c:pt>
                <c:pt idx="675">
                  <c:v>6.0591715976331404</c:v>
                </c:pt>
                <c:pt idx="676">
                  <c:v>6.0502215657311824</c:v>
                </c:pt>
                <c:pt idx="677">
                  <c:v>6.0412979351033256</c:v>
                </c:pt>
                <c:pt idx="678">
                  <c:v>6.0324005891016199</c:v>
                </c:pt>
                <c:pt idx="679">
                  <c:v>6.0235294117647094</c:v>
                </c:pt>
                <c:pt idx="680">
                  <c:v>6.0146842878120355</c:v>
                </c:pt>
                <c:pt idx="681">
                  <c:v>6.0058651026392962</c:v>
                </c:pt>
                <c:pt idx="682">
                  <c:v>5.9970717423133424</c:v>
                </c:pt>
                <c:pt idx="683">
                  <c:v>5.9883040935672511</c:v>
                </c:pt>
                <c:pt idx="684">
                  <c:v>5.9795620437957062</c:v>
                </c:pt>
                <c:pt idx="685">
                  <c:v>5.9708454810496558</c:v>
                </c:pt>
                <c:pt idx="686">
                  <c:v>5.9621542940320236</c:v>
                </c:pt>
                <c:pt idx="687">
                  <c:v>5.9534883720930232</c:v>
                </c:pt>
                <c:pt idx="688">
                  <c:v>5.9448476052249823</c:v>
                </c:pt>
                <c:pt idx="689">
                  <c:v>5.9362318840579924</c:v>
                </c:pt>
                <c:pt idx="690">
                  <c:v>5.9276410998552818</c:v>
                </c:pt>
                <c:pt idx="691">
                  <c:v>5.9190751445086924</c:v>
                </c:pt>
                <c:pt idx="692">
                  <c:v>5.9105339105339105</c:v>
                </c:pt>
                <c:pt idx="693">
                  <c:v>5.9020172910662785</c:v>
                </c:pt>
                <c:pt idx="694">
                  <c:v>5.8935251798561055</c:v>
                </c:pt>
                <c:pt idx="695">
                  <c:v>5.8850574712643704</c:v>
                </c:pt>
                <c:pt idx="696">
                  <c:v>5.8766140602582455</c:v>
                </c:pt>
                <c:pt idx="697">
                  <c:v>5.8681948424067869</c:v>
                </c:pt>
                <c:pt idx="698">
                  <c:v>5.8597997138769724</c:v>
                </c:pt>
                <c:pt idx="699">
                  <c:v>5.8514285714285705</c:v>
                </c:pt>
                <c:pt idx="700">
                  <c:v>5.8430813124108418</c:v>
                </c:pt>
                <c:pt idx="701">
                  <c:v>5.834757834757835</c:v>
                </c:pt>
                <c:pt idx="702">
                  <c:v>5.8264580369843495</c:v>
                </c:pt>
                <c:pt idx="703">
                  <c:v>5.8181818181817313</c:v>
                </c:pt>
                <c:pt idx="704">
                  <c:v>5.8099290780141883</c:v>
                </c:pt>
                <c:pt idx="705">
                  <c:v>5.8016997167139124</c:v>
                </c:pt>
                <c:pt idx="706">
                  <c:v>5.7934936350777937</c:v>
                </c:pt>
                <c:pt idx="707">
                  <c:v>5.7853107344632804</c:v>
                </c:pt>
                <c:pt idx="708">
                  <c:v>5.7771509167841995</c:v>
                </c:pt>
                <c:pt idx="709">
                  <c:v>5.7690140845070426</c:v>
                </c:pt>
                <c:pt idx="710">
                  <c:v>5.7609001406469655</c:v>
                </c:pt>
                <c:pt idx="711">
                  <c:v>5.7528089887640474</c:v>
                </c:pt>
                <c:pt idx="712">
                  <c:v>5.7447405329593284</c:v>
                </c:pt>
                <c:pt idx="713">
                  <c:v>5.7366946778711494</c:v>
                </c:pt>
                <c:pt idx="714">
                  <c:v>5.7286713286713304</c:v>
                </c:pt>
                <c:pt idx="715">
                  <c:v>5.7206703910614527</c:v>
                </c:pt>
                <c:pt idx="716">
                  <c:v>5.7126917712691814</c:v>
                </c:pt>
                <c:pt idx="717">
                  <c:v>5.7047353760445665</c:v>
                </c:pt>
                <c:pt idx="718">
                  <c:v>5.696801112656467</c:v>
                </c:pt>
                <c:pt idx="719">
                  <c:v>5.6888888888888856</c:v>
                </c:pt>
                <c:pt idx="720">
                  <c:v>5.6809986130374455</c:v>
                </c:pt>
                <c:pt idx="721">
                  <c:v>5.6731301939058172</c:v>
                </c:pt>
                <c:pt idx="722">
                  <c:v>5.6652835408021955</c:v>
                </c:pt>
                <c:pt idx="723">
                  <c:v>5.6574585635358252</c:v>
                </c:pt>
                <c:pt idx="724">
                  <c:v>5.6496551724137927</c:v>
                </c:pt>
                <c:pt idx="725">
                  <c:v>5.6418732782368846</c:v>
                </c:pt>
                <c:pt idx="726">
                  <c:v>5.6341127922971115</c:v>
                </c:pt>
                <c:pt idx="727">
                  <c:v>5.6263736263736304</c:v>
                </c:pt>
                <c:pt idx="728">
                  <c:v>5.6186556927297664</c:v>
                </c:pt>
                <c:pt idx="729">
                  <c:v>5.6109589041095855</c:v>
                </c:pt>
                <c:pt idx="730">
                  <c:v>5.6032831737346864</c:v>
                </c:pt>
                <c:pt idx="731">
                  <c:v>5.5956284153006166</c:v>
                </c:pt>
                <c:pt idx="732">
                  <c:v>5.5879945429740765</c:v>
                </c:pt>
                <c:pt idx="733">
                  <c:v>5.5803814713896474</c:v>
                </c:pt>
                <c:pt idx="734">
                  <c:v>5.5727891156462581</c:v>
                </c:pt>
                <c:pt idx="735">
                  <c:v>5.5652173913043494</c:v>
                </c:pt>
                <c:pt idx="736">
                  <c:v>5.5576662143826434</c:v>
                </c:pt>
                <c:pt idx="737">
                  <c:v>5.5501355013549745</c:v>
                </c:pt>
                <c:pt idx="738">
                  <c:v>5.5426251691474855</c:v>
                </c:pt>
                <c:pt idx="739">
                  <c:v>5.5351351351351354</c:v>
                </c:pt>
                <c:pt idx="740">
                  <c:v>5.5276653171389745</c:v>
                </c:pt>
                <c:pt idx="741">
                  <c:v>5.5202156334231809</c:v>
                </c:pt>
                <c:pt idx="742">
                  <c:v>5.5127860026917865</c:v>
                </c:pt>
                <c:pt idx="743">
                  <c:v>5.5053763440860219</c:v>
                </c:pt>
                <c:pt idx="744">
                  <c:v>5.4979865771811216</c:v>
                </c:pt>
                <c:pt idx="745">
                  <c:v>5.4906166219839143</c:v>
                </c:pt>
                <c:pt idx="746">
                  <c:v>5.4832663989291417</c:v>
                </c:pt>
                <c:pt idx="747">
                  <c:v>5.4759358288769198</c:v>
                </c:pt>
                <c:pt idx="748">
                  <c:v>5.4686248331108143</c:v>
                </c:pt>
                <c:pt idx="749">
                  <c:v>5.4613333333334024</c:v>
                </c:pt>
                <c:pt idx="750">
                  <c:v>5.4540612516644478</c:v>
                </c:pt>
                <c:pt idx="751">
                  <c:v>5.4468085106382977</c:v>
                </c:pt>
                <c:pt idx="752">
                  <c:v>5.4395750332005424</c:v>
                </c:pt>
                <c:pt idx="753">
                  <c:v>5.4323607427055824</c:v>
                </c:pt>
                <c:pt idx="754">
                  <c:v>5.4251655629139055</c:v>
                </c:pt>
                <c:pt idx="755">
                  <c:v>5.4179894179893955</c:v>
                </c:pt>
                <c:pt idx="756">
                  <c:v>5.4108322324966975</c:v>
                </c:pt>
                <c:pt idx="757">
                  <c:v>5.4036939313984194</c:v>
                </c:pt>
                <c:pt idx="758">
                  <c:v>5.3965744400526985</c:v>
                </c:pt>
                <c:pt idx="759">
                  <c:v>5.3894736842106115</c:v>
                </c:pt>
                <c:pt idx="760">
                  <c:v>5.3823915900131434</c:v>
                </c:pt>
                <c:pt idx="761">
                  <c:v>5.3753280839895794</c:v>
                </c:pt>
                <c:pt idx="762">
                  <c:v>5.3682830930537424</c:v>
                </c:pt>
                <c:pt idx="763">
                  <c:v>5.3612565445026181</c:v>
                </c:pt>
                <c:pt idx="764">
                  <c:v>5.3542483660130715</c:v>
                </c:pt>
                <c:pt idx="765">
                  <c:v>5.3472584856397134</c:v>
                </c:pt>
                <c:pt idx="766">
                  <c:v>5.3402868318122545</c:v>
                </c:pt>
                <c:pt idx="767">
                  <c:v>5.3333333333333934</c:v>
                </c:pt>
                <c:pt idx="768">
                  <c:v>5.3263979193758075</c:v>
                </c:pt>
                <c:pt idx="769">
                  <c:v>5.3194805194804466</c:v>
                </c:pt>
                <c:pt idx="770">
                  <c:v>5.312581063553826</c:v>
                </c:pt>
                <c:pt idx="771">
                  <c:v>5.3056994818652914</c:v>
                </c:pt>
                <c:pt idx="772">
                  <c:v>5.2988357050452786</c:v>
                </c:pt>
                <c:pt idx="773">
                  <c:v>5.2919896640826884</c:v>
                </c:pt>
                <c:pt idx="774">
                  <c:v>5.2851612903225824</c:v>
                </c:pt>
                <c:pt idx="775">
                  <c:v>5.2783505154639174</c:v>
                </c:pt>
                <c:pt idx="776">
                  <c:v>5.2715572715572705</c:v>
                </c:pt>
                <c:pt idx="777">
                  <c:v>5.2647814910025703</c:v>
                </c:pt>
                <c:pt idx="778">
                  <c:v>5.2580231065468563</c:v>
                </c:pt>
                <c:pt idx="779">
                  <c:v>5.2512820512820513</c:v>
                </c:pt>
                <c:pt idx="780">
                  <c:v>5.2445582586427655</c:v>
                </c:pt>
                <c:pt idx="781">
                  <c:v>5.2378516624040925</c:v>
                </c:pt>
                <c:pt idx="782">
                  <c:v>5.2311621966794934</c:v>
                </c:pt>
                <c:pt idx="783">
                  <c:v>5.2244897959183714</c:v>
                </c:pt>
                <c:pt idx="784">
                  <c:v>5.2178343949044566</c:v>
                </c:pt>
                <c:pt idx="785">
                  <c:v>5.2111959287531811</c:v>
                </c:pt>
                <c:pt idx="786">
                  <c:v>5.2045743329097665</c:v>
                </c:pt>
                <c:pt idx="787">
                  <c:v>5.1979695431471855</c:v>
                </c:pt>
                <c:pt idx="788">
                  <c:v>5.1913814955640829</c:v>
                </c:pt>
                <c:pt idx="789">
                  <c:v>5.1848101265822057</c:v>
                </c:pt>
                <c:pt idx="790">
                  <c:v>5.1782553729456389</c:v>
                </c:pt>
                <c:pt idx="791">
                  <c:v>5.1717171717171722</c:v>
                </c:pt>
                <c:pt idx="792">
                  <c:v>5.165195460277344</c:v>
                </c:pt>
                <c:pt idx="793">
                  <c:v>5.1586901763224065</c:v>
                </c:pt>
                <c:pt idx="794">
                  <c:v>5.152201257861635</c:v>
                </c:pt>
                <c:pt idx="795">
                  <c:v>5.1457286432160805</c:v>
                </c:pt>
                <c:pt idx="796">
                  <c:v>5.1392722710163108</c:v>
                </c:pt>
                <c:pt idx="797">
                  <c:v>5.132832080200501</c:v>
                </c:pt>
                <c:pt idx="798">
                  <c:v>5.1264080100125158</c:v>
                </c:pt>
                <c:pt idx="799">
                  <c:v>5.1199999999999966</c:v>
                </c:pt>
                <c:pt idx="800">
                  <c:v>5.1136079900124844</c:v>
                </c:pt>
                <c:pt idx="801">
                  <c:v>5.1072319201994745</c:v>
                </c:pt>
                <c:pt idx="802">
                  <c:v>5.1008717310087155</c:v>
                </c:pt>
                <c:pt idx="803">
                  <c:v>5.0945273631840795</c:v>
                </c:pt>
                <c:pt idx="804">
                  <c:v>5.0881987577639753</c:v>
                </c:pt>
                <c:pt idx="805">
                  <c:v>5.0818858560793645</c:v>
                </c:pt>
                <c:pt idx="806">
                  <c:v>5.0755885997521704</c:v>
                </c:pt>
                <c:pt idx="807">
                  <c:v>5.0693069306930694</c:v>
                </c:pt>
                <c:pt idx="808">
                  <c:v>5.0630407911001534</c:v>
                </c:pt>
                <c:pt idx="809">
                  <c:v>5.05679012345679</c:v>
                </c:pt>
                <c:pt idx="810">
                  <c:v>5.0505548705301297</c:v>
                </c:pt>
                <c:pt idx="811">
                  <c:v>5.0443349753693854</c:v>
                </c:pt>
                <c:pt idx="812">
                  <c:v>5.0381303813038132</c:v>
                </c:pt>
                <c:pt idx="813">
                  <c:v>5.0319410319410434</c:v>
                </c:pt>
                <c:pt idx="814">
                  <c:v>5.0257668711656445</c:v>
                </c:pt>
                <c:pt idx="815">
                  <c:v>5.0196078431372548</c:v>
                </c:pt>
                <c:pt idx="816">
                  <c:v>5.0134638922888914</c:v>
                </c:pt>
                <c:pt idx="817">
                  <c:v>5.0073349633251745</c:v>
                </c:pt>
                <c:pt idx="818">
                  <c:v>5.0012210012210794</c:v>
                </c:pt>
                <c:pt idx="819">
                  <c:v>4.9951219512195095</c:v>
                </c:pt>
                <c:pt idx="820">
                  <c:v>4.9890377588306984</c:v>
                </c:pt>
                <c:pt idx="821">
                  <c:v>4.9829683698296838</c:v>
                </c:pt>
                <c:pt idx="822">
                  <c:v>4.9769137302551734</c:v>
                </c:pt>
                <c:pt idx="823">
                  <c:v>4.9708737864077834</c:v>
                </c:pt>
                <c:pt idx="824">
                  <c:v>4.9648484848484884</c:v>
                </c:pt>
                <c:pt idx="825">
                  <c:v>4.9588377723970947</c:v>
                </c:pt>
                <c:pt idx="826">
                  <c:v>4.9528415961305905</c:v>
                </c:pt>
                <c:pt idx="827">
                  <c:v>4.9468599033817124</c:v>
                </c:pt>
                <c:pt idx="828">
                  <c:v>4.9408926417370322</c:v>
                </c:pt>
                <c:pt idx="829">
                  <c:v>4.934939759036145</c:v>
                </c:pt>
                <c:pt idx="830">
                  <c:v>4.9290012033694364</c:v>
                </c:pt>
                <c:pt idx="831">
                  <c:v>4.9230769230769225</c:v>
                </c:pt>
                <c:pt idx="832">
                  <c:v>4.9171668667466655</c:v>
                </c:pt>
                <c:pt idx="833">
                  <c:v>4.9112709832135177</c:v>
                </c:pt>
                <c:pt idx="834">
                  <c:v>4.9053892215568862</c:v>
                </c:pt>
                <c:pt idx="835">
                  <c:v>4.8995215311004765</c:v>
                </c:pt>
                <c:pt idx="836">
                  <c:v>4.8936678614097966</c:v>
                </c:pt>
                <c:pt idx="837">
                  <c:v>4.8878281622911723</c:v>
                </c:pt>
                <c:pt idx="838">
                  <c:v>4.8820023837902324</c:v>
                </c:pt>
                <c:pt idx="839">
                  <c:v>4.8761904761904766</c:v>
                </c:pt>
                <c:pt idx="840">
                  <c:v>4.8703923900119124</c:v>
                </c:pt>
                <c:pt idx="841">
                  <c:v>4.8646080760094055</c:v>
                </c:pt>
                <c:pt idx="842">
                  <c:v>4.8588374851720104</c:v>
                </c:pt>
                <c:pt idx="843">
                  <c:v>4.8530805687203245</c:v>
                </c:pt>
                <c:pt idx="844">
                  <c:v>4.8473372781063846</c:v>
                </c:pt>
                <c:pt idx="845">
                  <c:v>4.8416075650118424</c:v>
                </c:pt>
                <c:pt idx="846">
                  <c:v>4.8358913813459274</c:v>
                </c:pt>
                <c:pt idx="847">
                  <c:v>4.8301886792451976</c:v>
                </c:pt>
                <c:pt idx="848">
                  <c:v>4.8244994110718489</c:v>
                </c:pt>
                <c:pt idx="849">
                  <c:v>4.8188235294117643</c:v>
                </c:pt>
                <c:pt idx="850">
                  <c:v>4.8131609870740304</c:v>
                </c:pt>
                <c:pt idx="851">
                  <c:v>4.8075117370891745</c:v>
                </c:pt>
                <c:pt idx="852">
                  <c:v>4.8018757327080888</c:v>
                </c:pt>
                <c:pt idx="853">
                  <c:v>4.7962529274004684</c:v>
                </c:pt>
                <c:pt idx="854">
                  <c:v>4.7906432748538812</c:v>
                </c:pt>
                <c:pt idx="855">
                  <c:v>4.7850467289719623</c:v>
                </c:pt>
                <c:pt idx="856">
                  <c:v>4.7794632438740718</c:v>
                </c:pt>
                <c:pt idx="857">
                  <c:v>4.7738927738927934</c:v>
                </c:pt>
                <c:pt idx="858">
                  <c:v>4.7683352735738955</c:v>
                </c:pt>
                <c:pt idx="859">
                  <c:v>4.7627906976744185</c:v>
                </c:pt>
                <c:pt idx="860">
                  <c:v>4.7572590011614402</c:v>
                </c:pt>
                <c:pt idx="861">
                  <c:v>4.7517401392112024</c:v>
                </c:pt>
                <c:pt idx="862">
                  <c:v>4.7462340672073955</c:v>
                </c:pt>
                <c:pt idx="863">
                  <c:v>4.7407407407407414</c:v>
                </c:pt>
                <c:pt idx="864">
                  <c:v>4.7352601156070122</c:v>
                </c:pt>
                <c:pt idx="865">
                  <c:v>4.7297921478060054</c:v>
                </c:pt>
                <c:pt idx="866">
                  <c:v>4.7243367935409459</c:v>
                </c:pt>
                <c:pt idx="867">
                  <c:v>4.7188940092165845</c:v>
                </c:pt>
                <c:pt idx="868">
                  <c:v>4.7134637514384394</c:v>
                </c:pt>
                <c:pt idx="869">
                  <c:v>4.7080459770114755</c:v>
                </c:pt>
                <c:pt idx="870">
                  <c:v>4.7026406429391514</c:v>
                </c:pt>
                <c:pt idx="871">
                  <c:v>4.6972477064220186</c:v>
                </c:pt>
                <c:pt idx="872">
                  <c:v>4.6918671248568184</c:v>
                </c:pt>
                <c:pt idx="873">
                  <c:v>4.6864988558352385</c:v>
                </c:pt>
                <c:pt idx="874">
                  <c:v>4.6811428571428575</c:v>
                </c:pt>
                <c:pt idx="875">
                  <c:v>4.6757990867579906</c:v>
                </c:pt>
                <c:pt idx="876">
                  <c:v>4.6704675028506424</c:v>
                </c:pt>
                <c:pt idx="877">
                  <c:v>4.665148063781321</c:v>
                </c:pt>
                <c:pt idx="878">
                  <c:v>4.6598407281001135</c:v>
                </c:pt>
                <c:pt idx="879">
                  <c:v>4.6545454545453708</c:v>
                </c:pt>
                <c:pt idx="880">
                  <c:v>4.6492622020432197</c:v>
                </c:pt>
                <c:pt idx="881">
                  <c:v>4.6439909297051845</c:v>
                </c:pt>
                <c:pt idx="882">
                  <c:v>4.6387315968289755</c:v>
                </c:pt>
                <c:pt idx="883">
                  <c:v>4.6334841628959245</c:v>
                </c:pt>
                <c:pt idx="884">
                  <c:v>4.6282485875706234</c:v>
                </c:pt>
                <c:pt idx="885">
                  <c:v>4.6230248306996851</c:v>
                </c:pt>
                <c:pt idx="886">
                  <c:v>4.6178128523111255</c:v>
                </c:pt>
                <c:pt idx="887">
                  <c:v>4.6126126126126126</c:v>
                </c:pt>
                <c:pt idx="888">
                  <c:v>4.6074240719909216</c:v>
                </c:pt>
                <c:pt idx="889">
                  <c:v>4.6022471910112523</c:v>
                </c:pt>
                <c:pt idx="890">
                  <c:v>4.5970819304151789</c:v>
                </c:pt>
                <c:pt idx="891">
                  <c:v>4.5919282511210762</c:v>
                </c:pt>
                <c:pt idx="892">
                  <c:v>4.5867861142217334</c:v>
                </c:pt>
                <c:pt idx="893">
                  <c:v>4.5816554809844359</c:v>
                </c:pt>
                <c:pt idx="894">
                  <c:v>4.5765363128491634</c:v>
                </c:pt>
                <c:pt idx="895">
                  <c:v>4.5714285714285712</c:v>
                </c:pt>
                <c:pt idx="896">
                  <c:v>4.5663322185061315</c:v>
                </c:pt>
                <c:pt idx="897">
                  <c:v>4.5612472160356354</c:v>
                </c:pt>
                <c:pt idx="898">
                  <c:v>4.5561735261401557</c:v>
                </c:pt>
                <c:pt idx="899">
                  <c:v>4.5511111111111111</c:v>
                </c:pt>
                <c:pt idx="900">
                  <c:v>4.5460599334073324</c:v>
                </c:pt>
                <c:pt idx="901">
                  <c:v>4.5410199556541722</c:v>
                </c:pt>
                <c:pt idx="902">
                  <c:v>4.5359911406423032</c:v>
                </c:pt>
                <c:pt idx="903">
                  <c:v>4.5309734513274336</c:v>
                </c:pt>
                <c:pt idx="904">
                  <c:v>4.5259668508286746</c:v>
                </c:pt>
                <c:pt idx="905">
                  <c:v>4.5209713024282445</c:v>
                </c:pt>
                <c:pt idx="906">
                  <c:v>4.5159867695699178</c:v>
                </c:pt>
                <c:pt idx="907">
                  <c:v>4.5110132158590313</c:v>
                </c:pt>
                <c:pt idx="908">
                  <c:v>4.5060506050605094</c:v>
                </c:pt>
                <c:pt idx="909">
                  <c:v>4.5010989010989011</c:v>
                </c:pt>
                <c:pt idx="910">
                  <c:v>4.4961580680570785</c:v>
                </c:pt>
                <c:pt idx="911">
                  <c:v>4.4912280701754383</c:v>
                </c:pt>
                <c:pt idx="912">
                  <c:v>4.4863088718510404</c:v>
                </c:pt>
                <c:pt idx="913">
                  <c:v>4.4814004376367613</c:v>
                </c:pt>
                <c:pt idx="914">
                  <c:v>4.4765027322404434</c:v>
                </c:pt>
                <c:pt idx="915">
                  <c:v>4.4716157205240945</c:v>
                </c:pt>
                <c:pt idx="916">
                  <c:v>4.4667393675027274</c:v>
                </c:pt>
                <c:pt idx="917">
                  <c:v>4.4618736383442323</c:v>
                </c:pt>
                <c:pt idx="918">
                  <c:v>4.4570184983677885</c:v>
                </c:pt>
                <c:pt idx="919">
                  <c:v>4.4521739130434783</c:v>
                </c:pt>
                <c:pt idx="920">
                  <c:v>4.447339847991314</c:v>
                </c:pt>
                <c:pt idx="921">
                  <c:v>4.442516268980385</c:v>
                </c:pt>
                <c:pt idx="922">
                  <c:v>4.4377031419284938</c:v>
                </c:pt>
                <c:pt idx="923">
                  <c:v>4.4329004329004329</c:v>
                </c:pt>
                <c:pt idx="924">
                  <c:v>4.4281081081081082</c:v>
                </c:pt>
                <c:pt idx="925">
                  <c:v>4.4233261339092884</c:v>
                </c:pt>
                <c:pt idx="926">
                  <c:v>4.4185544768068645</c:v>
                </c:pt>
                <c:pt idx="927">
                  <c:v>4.4137931034483637</c:v>
                </c:pt>
                <c:pt idx="928">
                  <c:v>4.4090419806244396</c:v>
                </c:pt>
                <c:pt idx="929">
                  <c:v>4.4043010752688172</c:v>
                </c:pt>
                <c:pt idx="930">
                  <c:v>4.3995703544575715</c:v>
                </c:pt>
                <c:pt idx="931">
                  <c:v>4.3948497854077324</c:v>
                </c:pt>
                <c:pt idx="932">
                  <c:v>4.3901393354769445</c:v>
                </c:pt>
                <c:pt idx="933">
                  <c:v>4.3854389721627385</c:v>
                </c:pt>
                <c:pt idx="934">
                  <c:v>4.3807486631016124</c:v>
                </c:pt>
                <c:pt idx="935">
                  <c:v>4.3760683760683774</c:v>
                </c:pt>
                <c:pt idx="936">
                  <c:v>4.3713980789754485</c:v>
                </c:pt>
                <c:pt idx="937">
                  <c:v>4.3667377398720681</c:v>
                </c:pt>
                <c:pt idx="938">
                  <c:v>4.3620873269435245</c:v>
                </c:pt>
                <c:pt idx="939">
                  <c:v>4.3574468085106375</c:v>
                </c:pt>
                <c:pt idx="940">
                  <c:v>4.3528161530286855</c:v>
                </c:pt>
                <c:pt idx="941">
                  <c:v>4.3481953290870345</c:v>
                </c:pt>
                <c:pt idx="942">
                  <c:v>4.3435843054082675</c:v>
                </c:pt>
                <c:pt idx="943">
                  <c:v>4.3389830508474345</c:v>
                </c:pt>
                <c:pt idx="944">
                  <c:v>4.3343915343915373</c:v>
                </c:pt>
                <c:pt idx="945">
                  <c:v>4.3298097251585634</c:v>
                </c:pt>
                <c:pt idx="946">
                  <c:v>4.3252375923970385</c:v>
                </c:pt>
                <c:pt idx="947">
                  <c:v>4.3206751054852317</c:v>
                </c:pt>
                <c:pt idx="948">
                  <c:v>4.3161222339304475</c:v>
                </c:pt>
                <c:pt idx="949">
                  <c:v>4.3115789473683845</c:v>
                </c:pt>
                <c:pt idx="950">
                  <c:v>4.3070452155625674</c:v>
                </c:pt>
                <c:pt idx="951">
                  <c:v>4.3025210084033612</c:v>
                </c:pt>
                <c:pt idx="952">
                  <c:v>4.2980062959076824</c:v>
                </c:pt>
                <c:pt idx="953">
                  <c:v>4.2935010482180296</c:v>
                </c:pt>
                <c:pt idx="954">
                  <c:v>4.2890052356020973</c:v>
                </c:pt>
                <c:pt idx="955">
                  <c:v>4.2845188284518745</c:v>
                </c:pt>
                <c:pt idx="956">
                  <c:v>4.2800417972832134</c:v>
                </c:pt>
                <c:pt idx="957">
                  <c:v>4.2755741127348834</c:v>
                </c:pt>
                <c:pt idx="958">
                  <c:v>4.2711157455683004</c:v>
                </c:pt>
                <c:pt idx="959">
                  <c:v>4.2666666666666684</c:v>
                </c:pt>
                <c:pt idx="960">
                  <c:v>4.2622268470343396</c:v>
                </c:pt>
                <c:pt idx="961">
                  <c:v>4.257796257796179</c:v>
                </c:pt>
                <c:pt idx="962">
                  <c:v>4.2533748701972645</c:v>
                </c:pt>
                <c:pt idx="963">
                  <c:v>4.2489626556017024</c:v>
                </c:pt>
                <c:pt idx="964">
                  <c:v>4.2445595854922304</c:v>
                </c:pt>
                <c:pt idx="965">
                  <c:v>4.2401656314699796</c:v>
                </c:pt>
                <c:pt idx="966">
                  <c:v>4.2357807652533834</c:v>
                </c:pt>
                <c:pt idx="967">
                  <c:v>4.2314049586776861</c:v>
                </c:pt>
                <c:pt idx="968">
                  <c:v>4.2270381836945434</c:v>
                </c:pt>
                <c:pt idx="969">
                  <c:v>4.2226804123711394</c:v>
                </c:pt>
                <c:pt idx="970">
                  <c:v>4.2183316168898042</c:v>
                </c:pt>
                <c:pt idx="971">
                  <c:v>4.2139917695473263</c:v>
                </c:pt>
                <c:pt idx="972">
                  <c:v>4.2096608427544124</c:v>
                </c:pt>
                <c:pt idx="973">
                  <c:v>4.2053388090349078</c:v>
                </c:pt>
                <c:pt idx="974">
                  <c:v>4.201025641025641</c:v>
                </c:pt>
                <c:pt idx="975">
                  <c:v>4.1967213114754065</c:v>
                </c:pt>
                <c:pt idx="976">
                  <c:v>4.1924257932446434</c:v>
                </c:pt>
                <c:pt idx="977">
                  <c:v>4.1881390593046985</c:v>
                </c:pt>
                <c:pt idx="978">
                  <c:v>4.1838610827374874</c:v>
                </c:pt>
                <c:pt idx="979">
                  <c:v>4.1795918367346943</c:v>
                </c:pt>
                <c:pt idx="980">
                  <c:v>4.17533129459735</c:v>
                </c:pt>
                <c:pt idx="981">
                  <c:v>4.1710794297352338</c:v>
                </c:pt>
                <c:pt idx="982">
                  <c:v>4.1668362156663266</c:v>
                </c:pt>
                <c:pt idx="983">
                  <c:v>4.1626016260161771</c:v>
                </c:pt>
                <c:pt idx="984">
                  <c:v>4.1583756345177667</c:v>
                </c:pt>
                <c:pt idx="985">
                  <c:v>4.1541582150101375</c:v>
                </c:pt>
                <c:pt idx="986">
                  <c:v>4.1499493414387025</c:v>
                </c:pt>
                <c:pt idx="987">
                  <c:v>4.1457489878542511</c:v>
                </c:pt>
                <c:pt idx="988">
                  <c:v>4.1415571284125381</c:v>
                </c:pt>
                <c:pt idx="989">
                  <c:v>4.1373737373737374</c:v>
                </c:pt>
                <c:pt idx="990">
                  <c:v>4.1331987891019173</c:v>
                </c:pt>
                <c:pt idx="991">
                  <c:v>4.1290322580645045</c:v>
                </c:pt>
                <c:pt idx="992">
                  <c:v>4.1248741188317348</c:v>
                </c:pt>
                <c:pt idx="993">
                  <c:v>4.1207243460763436</c:v>
                </c:pt>
                <c:pt idx="994">
                  <c:v>4.1165829145728674</c:v>
                </c:pt>
                <c:pt idx="995">
                  <c:v>4.1124497991967868</c:v>
                </c:pt>
                <c:pt idx="996">
                  <c:v>4.1083249749247743</c:v>
                </c:pt>
                <c:pt idx="997">
                  <c:v>4.1042084168336714</c:v>
                </c:pt>
                <c:pt idx="998">
                  <c:v>4.1001001001001001</c:v>
                </c:pt>
                <c:pt idx="999">
                  <c:v>4.0960000000000001</c:v>
                </c:pt>
                <c:pt idx="1000">
                  <c:v>4.0919080919080919</c:v>
                </c:pt>
                <c:pt idx="1001">
                  <c:v>4.0878243512973755</c:v>
                </c:pt>
                <c:pt idx="1002">
                  <c:v>4.0837487537387833</c:v>
                </c:pt>
                <c:pt idx="1003">
                  <c:v>4.0796812749003983</c:v>
                </c:pt>
                <c:pt idx="1004">
                  <c:v>4.0756218905472634</c:v>
                </c:pt>
                <c:pt idx="1005">
                  <c:v>4.0715705765407355</c:v>
                </c:pt>
                <c:pt idx="1006">
                  <c:v>4.0675273088381285</c:v>
                </c:pt>
                <c:pt idx="1007">
                  <c:v>4.0634920634920633</c:v>
                </c:pt>
                <c:pt idx="1008">
                  <c:v>4.0594648166501486</c:v>
                </c:pt>
                <c:pt idx="1009">
                  <c:v>4.0554455445544555</c:v>
                </c:pt>
                <c:pt idx="1010">
                  <c:v>4.0514342235410465</c:v>
                </c:pt>
                <c:pt idx="1011">
                  <c:v>4.0474308300395245</c:v>
                </c:pt>
                <c:pt idx="1012">
                  <c:v>4.0434353405725565</c:v>
                </c:pt>
                <c:pt idx="1013">
                  <c:v>4.0394477317554314</c:v>
                </c:pt>
                <c:pt idx="1014">
                  <c:v>4.0354679802955724</c:v>
                </c:pt>
                <c:pt idx="1015">
                  <c:v>4.0314960629921934</c:v>
                </c:pt>
                <c:pt idx="1016">
                  <c:v>4.0275319567353449</c:v>
                </c:pt>
                <c:pt idx="1017">
                  <c:v>4.0235756385068049</c:v>
                </c:pt>
                <c:pt idx="1018">
                  <c:v>4.0196270853779135</c:v>
                </c:pt>
                <c:pt idx="1019">
                  <c:v>4.0156862745097746</c:v>
                </c:pt>
                <c:pt idx="1020">
                  <c:v>4.0117531831538944</c:v>
                </c:pt>
                <c:pt idx="1021">
                  <c:v>4.0078277886497062</c:v>
                </c:pt>
                <c:pt idx="1022">
                  <c:v>4.0039100684261655</c:v>
                </c:pt>
                <c:pt idx="1023">
                  <c:v>4</c:v>
                </c:pt>
                <c:pt idx="1024">
                  <c:v>3.9960975609756098</c:v>
                </c:pt>
                <c:pt idx="1025">
                  <c:v>3.9922027290447759</c:v>
                </c:pt>
                <c:pt idx="1026">
                  <c:v>3.9883154819863682</c:v>
                </c:pt>
                <c:pt idx="1027">
                  <c:v>3.9844357976653852</c:v>
                </c:pt>
                <c:pt idx="1028">
                  <c:v>3.9805636540330407</c:v>
                </c:pt>
                <c:pt idx="1029">
                  <c:v>3.9766990291261726</c:v>
                </c:pt>
                <c:pt idx="1030">
                  <c:v>3.9728419010669227</c:v>
                </c:pt>
                <c:pt idx="1031">
                  <c:v>3.9689922480620718</c:v>
                </c:pt>
                <c:pt idx="1032">
                  <c:v>3.9651500484027489</c:v>
                </c:pt>
                <c:pt idx="1033">
                  <c:v>3.9613152804642171</c:v>
                </c:pt>
                <c:pt idx="1034">
                  <c:v>3.9574879227053152</c:v>
                </c:pt>
                <c:pt idx="1035">
                  <c:v>3.9536679536679542</c:v>
                </c:pt>
                <c:pt idx="1036">
                  <c:v>3.9498553519768564</c:v>
                </c:pt>
                <c:pt idx="1037">
                  <c:v>3.9460500963391127</c:v>
                </c:pt>
                <c:pt idx="1038">
                  <c:v>3.942252165543735</c:v>
                </c:pt>
                <c:pt idx="1039">
                  <c:v>3.9384615384615391</c:v>
                </c:pt>
                <c:pt idx="1040">
                  <c:v>3.9346781940441269</c:v>
                </c:pt>
                <c:pt idx="1041">
                  <c:v>3.9309021113243761</c:v>
                </c:pt>
                <c:pt idx="1042">
                  <c:v>3.9271332694151808</c:v>
                </c:pt>
                <c:pt idx="1043">
                  <c:v>3.9233716475096196</c:v>
                </c:pt>
                <c:pt idx="1044">
                  <c:v>3.9196172248803829</c:v>
                </c:pt>
                <c:pt idx="1045">
                  <c:v>3.9158699808794992</c:v>
                </c:pt>
                <c:pt idx="1046">
                  <c:v>3.9121298949379182</c:v>
                </c:pt>
                <c:pt idx="1047">
                  <c:v>3.9083969465648853</c:v>
                </c:pt>
                <c:pt idx="1048">
                  <c:v>3.9046711153479512</c:v>
                </c:pt>
                <c:pt idx="1049">
                  <c:v>3.9009523809523809</c:v>
                </c:pt>
                <c:pt idx="1050">
                  <c:v>3.8972407231208019</c:v>
                </c:pt>
                <c:pt idx="1051">
                  <c:v>3.8935361216730038</c:v>
                </c:pt>
                <c:pt idx="1052">
                  <c:v>3.8898385565052234</c:v>
                </c:pt>
                <c:pt idx="1053">
                  <c:v>3.8861480075901329</c:v>
                </c:pt>
                <c:pt idx="1054">
                  <c:v>3.8824644549763034</c:v>
                </c:pt>
                <c:pt idx="1055">
                  <c:v>3.8787878787878802</c:v>
                </c:pt>
                <c:pt idx="1056">
                  <c:v>3.8751182592242177</c:v>
                </c:pt>
                <c:pt idx="1057">
                  <c:v>3.8714555765595327</c:v>
                </c:pt>
                <c:pt idx="1058">
                  <c:v>3.8677998111426213</c:v>
                </c:pt>
                <c:pt idx="1059">
                  <c:v>3.8641509433962264</c:v>
                </c:pt>
                <c:pt idx="1060">
                  <c:v>3.8605089538171535</c:v>
                </c:pt>
                <c:pt idx="1061">
                  <c:v>3.8568738229755177</c:v>
                </c:pt>
                <c:pt idx="1062">
                  <c:v>3.8532455315145477</c:v>
                </c:pt>
                <c:pt idx="1063">
                  <c:v>3.8496240601503802</c:v>
                </c:pt>
                <c:pt idx="1064">
                  <c:v>3.8460093896713587</c:v>
                </c:pt>
                <c:pt idx="1065">
                  <c:v>3.8424015009380863</c:v>
                </c:pt>
                <c:pt idx="1066">
                  <c:v>3.8388003748828377</c:v>
                </c:pt>
                <c:pt idx="1067">
                  <c:v>3.8352059925093567</c:v>
                </c:pt>
                <c:pt idx="1068">
                  <c:v>3.8316183348924167</c:v>
                </c:pt>
                <c:pt idx="1069">
                  <c:v>3.8280373831775711</c:v>
                </c:pt>
                <c:pt idx="1070">
                  <c:v>3.8244631185807627</c:v>
                </c:pt>
                <c:pt idx="1071">
                  <c:v>3.8208955223880587</c:v>
                </c:pt>
                <c:pt idx="1072">
                  <c:v>3.8173345759552655</c:v>
                </c:pt>
                <c:pt idx="1073">
                  <c:v>3.8137802607076412</c:v>
                </c:pt>
                <c:pt idx="1074">
                  <c:v>3.8102325581395351</c:v>
                </c:pt>
                <c:pt idx="1075">
                  <c:v>3.8066914498141227</c:v>
                </c:pt>
                <c:pt idx="1076">
                  <c:v>3.8031569173630437</c:v>
                </c:pt>
                <c:pt idx="1077">
                  <c:v>3.7996289424860854</c:v>
                </c:pt>
                <c:pt idx="1078">
                  <c:v>3.7961075069508805</c:v>
                </c:pt>
                <c:pt idx="1079">
                  <c:v>3.7925925925926012</c:v>
                </c:pt>
                <c:pt idx="1080">
                  <c:v>3.7890841813135991</c:v>
                </c:pt>
                <c:pt idx="1081">
                  <c:v>3.7855822550831792</c:v>
                </c:pt>
                <c:pt idx="1082">
                  <c:v>3.7820867959372202</c:v>
                </c:pt>
                <c:pt idx="1083">
                  <c:v>3.7785977859778996</c:v>
                </c:pt>
                <c:pt idx="1084">
                  <c:v>3.7751152073732719</c:v>
                </c:pt>
                <c:pt idx="1085">
                  <c:v>3.7716390423572812</c:v>
                </c:pt>
                <c:pt idx="1086">
                  <c:v>3.7681692732290712</c:v>
                </c:pt>
                <c:pt idx="1087">
                  <c:v>3.7647058823529926</c:v>
                </c:pt>
                <c:pt idx="1088">
                  <c:v>3.7612488521579452</c:v>
                </c:pt>
                <c:pt idx="1089">
                  <c:v>3.7577981651376202</c:v>
                </c:pt>
                <c:pt idx="1090">
                  <c:v>3.7543538038496793</c:v>
                </c:pt>
                <c:pt idx="1091">
                  <c:v>3.7509157509157602</c:v>
                </c:pt>
                <c:pt idx="1092">
                  <c:v>3.7474839890210432</c:v>
                </c:pt>
                <c:pt idx="1093">
                  <c:v>3.7440585009140772</c:v>
                </c:pt>
                <c:pt idx="1094">
                  <c:v>3.7406392694064343</c:v>
                </c:pt>
                <c:pt idx="1095">
                  <c:v>3.7372262773722955</c:v>
                </c:pt>
                <c:pt idx="1096">
                  <c:v>3.7338195077484051</c:v>
                </c:pt>
                <c:pt idx="1097">
                  <c:v>3.7304189435336967</c:v>
                </c:pt>
                <c:pt idx="1098">
                  <c:v>3.7270245677889644</c:v>
                </c:pt>
                <c:pt idx="1099">
                  <c:v>3.7236363636364014</c:v>
                </c:pt>
                <c:pt idx="1100">
                  <c:v>3.7202543142597637</c:v>
                </c:pt>
                <c:pt idx="1101">
                  <c:v>3.7168784029037663</c:v>
                </c:pt>
                <c:pt idx="1102">
                  <c:v>3.71350861287398</c:v>
                </c:pt>
                <c:pt idx="1103">
                  <c:v>3.7101449275362319</c:v>
                </c:pt>
                <c:pt idx="1104">
                  <c:v>3.7067873303167422</c:v>
                </c:pt>
                <c:pt idx="1105">
                  <c:v>3.7034358047016291</c:v>
                </c:pt>
                <c:pt idx="1106">
                  <c:v>3.7000903342366755</c:v>
                </c:pt>
                <c:pt idx="1107">
                  <c:v>3.6967509025270759</c:v>
                </c:pt>
                <c:pt idx="1108">
                  <c:v>3.6934174932371504</c:v>
                </c:pt>
                <c:pt idx="1109">
                  <c:v>3.6900900900900901</c:v>
                </c:pt>
                <c:pt idx="1110">
                  <c:v>3.6867686768676866</c:v>
                </c:pt>
                <c:pt idx="1111">
                  <c:v>3.6834532374100752</c:v>
                </c:pt>
                <c:pt idx="1112">
                  <c:v>3.6801437556154957</c:v>
                </c:pt>
                <c:pt idx="1113">
                  <c:v>3.6768402154398157</c:v>
                </c:pt>
                <c:pt idx="1114">
                  <c:v>3.6735426008968597</c:v>
                </c:pt>
                <c:pt idx="1115">
                  <c:v>3.6702508960573481</c:v>
                </c:pt>
                <c:pt idx="1116">
                  <c:v>3.6669650850492377</c:v>
                </c:pt>
                <c:pt idx="1117">
                  <c:v>3.6636851520572451</c:v>
                </c:pt>
                <c:pt idx="1118">
                  <c:v>3.6604110813226476</c:v>
                </c:pt>
                <c:pt idx="1119">
                  <c:v>3.6571428571428592</c:v>
                </c:pt>
                <c:pt idx="1120">
                  <c:v>3.6538804638715434</c:v>
                </c:pt>
                <c:pt idx="1121">
                  <c:v>3.6506238859180034</c:v>
                </c:pt>
                <c:pt idx="1122">
                  <c:v>3.6473731077471445</c:v>
                </c:pt>
                <c:pt idx="1123">
                  <c:v>3.6441281138790034</c:v>
                </c:pt>
                <c:pt idx="1124">
                  <c:v>3.6408888888888877</c:v>
                </c:pt>
                <c:pt idx="1125">
                  <c:v>3.6376554174067377</c:v>
                </c:pt>
                <c:pt idx="1126">
                  <c:v>3.6344276841171248</c:v>
                </c:pt>
                <c:pt idx="1127">
                  <c:v>3.631205673758807</c:v>
                </c:pt>
                <c:pt idx="1128">
                  <c:v>3.6279893711248894</c:v>
                </c:pt>
                <c:pt idx="1129">
                  <c:v>3.6247787610619904</c:v>
                </c:pt>
                <c:pt idx="1130">
                  <c:v>3.6215738284704155</c:v>
                </c:pt>
                <c:pt idx="1131">
                  <c:v>3.6183745583038882</c:v>
                </c:pt>
                <c:pt idx="1132">
                  <c:v>3.6151809355692777</c:v>
                </c:pt>
                <c:pt idx="1133">
                  <c:v>3.6119929453262785</c:v>
                </c:pt>
                <c:pt idx="1134">
                  <c:v>3.6088105726872559</c:v>
                </c:pt>
                <c:pt idx="1135">
                  <c:v>3.6056338028169432</c:v>
                </c:pt>
                <c:pt idx="1136">
                  <c:v>3.6024626209322768</c:v>
                </c:pt>
                <c:pt idx="1137">
                  <c:v>3.5992970123022845</c:v>
                </c:pt>
                <c:pt idx="1138">
                  <c:v>3.5961369622475856</c:v>
                </c:pt>
                <c:pt idx="1139">
                  <c:v>3.5929824561403509</c:v>
                </c:pt>
                <c:pt idx="1140">
                  <c:v>3.5898334794040307</c:v>
                </c:pt>
                <c:pt idx="1141">
                  <c:v>3.5866900175131349</c:v>
                </c:pt>
                <c:pt idx="1142">
                  <c:v>3.583552055993001</c:v>
                </c:pt>
                <c:pt idx="1143">
                  <c:v>3.5804195804195804</c:v>
                </c:pt>
                <c:pt idx="1144">
                  <c:v>3.5772925764192141</c:v>
                </c:pt>
                <c:pt idx="1145">
                  <c:v>3.5741710296684119</c:v>
                </c:pt>
                <c:pt idx="1146">
                  <c:v>3.5710549258936015</c:v>
                </c:pt>
                <c:pt idx="1147">
                  <c:v>3.567944250871121</c:v>
                </c:pt>
                <c:pt idx="1148">
                  <c:v>3.5648389904264581</c:v>
                </c:pt>
                <c:pt idx="1149">
                  <c:v>3.5617391304347827</c:v>
                </c:pt>
                <c:pt idx="1150">
                  <c:v>3.5586446568201562</c:v>
                </c:pt>
                <c:pt idx="1151">
                  <c:v>3.5555555555555554</c:v>
                </c:pt>
                <c:pt idx="1152">
                  <c:v>3.5524718126626191</c:v>
                </c:pt>
                <c:pt idx="1153">
                  <c:v>3.5493934142114392</c:v>
                </c:pt>
                <c:pt idx="1154">
                  <c:v>3.5463203463203845</c:v>
                </c:pt>
                <c:pt idx="1155">
                  <c:v>3.5432525951557077</c:v>
                </c:pt>
                <c:pt idx="1156">
                  <c:v>3.5401901469317569</c:v>
                </c:pt>
                <c:pt idx="1157">
                  <c:v>3.5371329879101898</c:v>
                </c:pt>
                <c:pt idx="1158">
                  <c:v>3.5340811044003453</c:v>
                </c:pt>
                <c:pt idx="1159">
                  <c:v>3.5310344827586198</c:v>
                </c:pt>
                <c:pt idx="1160">
                  <c:v>3.5279931093884582</c:v>
                </c:pt>
                <c:pt idx="1161">
                  <c:v>3.5249569707401034</c:v>
                </c:pt>
                <c:pt idx="1162">
                  <c:v>3.5219260533104042</c:v>
                </c:pt>
                <c:pt idx="1163">
                  <c:v>3.5189003436426116</c:v>
                </c:pt>
                <c:pt idx="1164">
                  <c:v>3.5158798283261787</c:v>
                </c:pt>
                <c:pt idx="1165">
                  <c:v>3.5128644939965281</c:v>
                </c:pt>
                <c:pt idx="1166">
                  <c:v>3.5098543273350473</c:v>
                </c:pt>
                <c:pt idx="1167">
                  <c:v>3.5068493150684521</c:v>
                </c:pt>
                <c:pt idx="1168">
                  <c:v>3.5038494439691967</c:v>
                </c:pt>
                <c:pt idx="1169">
                  <c:v>3.5008547008547009</c:v>
                </c:pt>
                <c:pt idx="1170">
                  <c:v>3.4978650725875342</c:v>
                </c:pt>
                <c:pt idx="1171">
                  <c:v>3.4948805460750854</c:v>
                </c:pt>
                <c:pt idx="1172">
                  <c:v>3.4919011082693951</c:v>
                </c:pt>
                <c:pt idx="1173">
                  <c:v>3.4889267461670124</c:v>
                </c:pt>
                <c:pt idx="1174">
                  <c:v>3.4859574468085106</c:v>
                </c:pt>
                <c:pt idx="1175">
                  <c:v>3.4829931972789114</c:v>
                </c:pt>
                <c:pt idx="1176">
                  <c:v>3.480033984706882</c:v>
                </c:pt>
                <c:pt idx="1177">
                  <c:v>3.4770797962648547</c:v>
                </c:pt>
                <c:pt idx="1178">
                  <c:v>3.4741306191687777</c:v>
                </c:pt>
                <c:pt idx="1179">
                  <c:v>3.4711864406779682</c:v>
                </c:pt>
                <c:pt idx="1180">
                  <c:v>3.4682472480948352</c:v>
                </c:pt>
                <c:pt idx="1181">
                  <c:v>3.4653130287648053</c:v>
                </c:pt>
                <c:pt idx="1182">
                  <c:v>3.4623837700760802</c:v>
                </c:pt>
                <c:pt idx="1183">
                  <c:v>3.4594594594594184</c:v>
                </c:pt>
                <c:pt idx="1184">
                  <c:v>3.4565400843881369</c:v>
                </c:pt>
                <c:pt idx="1185">
                  <c:v>3.4536256323777397</c:v>
                </c:pt>
                <c:pt idx="1186">
                  <c:v>3.450716090985678</c:v>
                </c:pt>
                <c:pt idx="1187">
                  <c:v>3.4478114478114863</c:v>
                </c:pt>
                <c:pt idx="1188">
                  <c:v>3.4449116904962152</c:v>
                </c:pt>
                <c:pt idx="1189">
                  <c:v>3.4420168067226893</c:v>
                </c:pt>
                <c:pt idx="1190">
                  <c:v>3.4391267842149453</c:v>
                </c:pt>
                <c:pt idx="1191">
                  <c:v>3.4362416107381963</c:v>
                </c:pt>
                <c:pt idx="1192">
                  <c:v>3.4333612740989112</c:v>
                </c:pt>
                <c:pt idx="1193">
                  <c:v>3.4304857621440541</c:v>
                </c:pt>
                <c:pt idx="1194">
                  <c:v>3.4276150627615092</c:v>
                </c:pt>
                <c:pt idx="1195">
                  <c:v>3.4247491638795977</c:v>
                </c:pt>
                <c:pt idx="1196">
                  <c:v>3.4218880534669998</c:v>
                </c:pt>
                <c:pt idx="1197">
                  <c:v>3.4190317195325552</c:v>
                </c:pt>
                <c:pt idx="1198">
                  <c:v>3.4161801501251037</c:v>
                </c:pt>
                <c:pt idx="1199">
                  <c:v>3.4133333333333336</c:v>
                </c:pt>
                <c:pt idx="1200">
                  <c:v>3.4104912572856012</c:v>
                </c:pt>
                <c:pt idx="1201">
                  <c:v>3.4076539101497367</c:v>
                </c:pt>
                <c:pt idx="1202">
                  <c:v>3.4048212801330009</c:v>
                </c:pt>
                <c:pt idx="1203">
                  <c:v>3.4019933554817281</c:v>
                </c:pt>
                <c:pt idx="1204">
                  <c:v>3.3991701244813277</c:v>
                </c:pt>
                <c:pt idx="1205">
                  <c:v>3.3963515754560532</c:v>
                </c:pt>
                <c:pt idx="1206">
                  <c:v>3.3935376967688478</c:v>
                </c:pt>
                <c:pt idx="1207">
                  <c:v>3.3907284768211921</c:v>
                </c:pt>
                <c:pt idx="1208">
                  <c:v>3.3879239040529412</c:v>
                </c:pt>
                <c:pt idx="1209">
                  <c:v>3.3851239669421491</c:v>
                </c:pt>
                <c:pt idx="1210">
                  <c:v>3.3823286540049544</c:v>
                </c:pt>
                <c:pt idx="1211">
                  <c:v>3.3795379537953796</c:v>
                </c:pt>
                <c:pt idx="1212">
                  <c:v>3.3767518549051938</c:v>
                </c:pt>
                <c:pt idx="1213">
                  <c:v>3.3739703459637562</c:v>
                </c:pt>
                <c:pt idx="1214">
                  <c:v>3.3711934156378587</c:v>
                </c:pt>
                <c:pt idx="1215">
                  <c:v>3.3684210526316156</c:v>
                </c:pt>
                <c:pt idx="1216">
                  <c:v>3.3656532456861132</c:v>
                </c:pt>
                <c:pt idx="1217">
                  <c:v>3.3628899835795947</c:v>
                </c:pt>
                <c:pt idx="1218">
                  <c:v>3.3601312551272087</c:v>
                </c:pt>
                <c:pt idx="1219">
                  <c:v>3.3573770491803292</c:v>
                </c:pt>
                <c:pt idx="1220">
                  <c:v>3.3546273546273602</c:v>
                </c:pt>
                <c:pt idx="1221">
                  <c:v>3.3518821603927669</c:v>
                </c:pt>
                <c:pt idx="1222">
                  <c:v>3.349141455437449</c:v>
                </c:pt>
                <c:pt idx="1223">
                  <c:v>3.3464052287581567</c:v>
                </c:pt>
                <c:pt idx="1224">
                  <c:v>3.3436734693877548</c:v>
                </c:pt>
                <c:pt idx="1225">
                  <c:v>3.3409461663947777</c:v>
                </c:pt>
                <c:pt idx="1226">
                  <c:v>3.3382233088834554</c:v>
                </c:pt>
                <c:pt idx="1227">
                  <c:v>3.3355048859934837</c:v>
                </c:pt>
                <c:pt idx="1228">
                  <c:v>3.3327908868999185</c:v>
                </c:pt>
                <c:pt idx="1229">
                  <c:v>3.3300813008130077</c:v>
                </c:pt>
                <c:pt idx="1230">
                  <c:v>3.3273761169780665</c:v>
                </c:pt>
                <c:pt idx="1231">
                  <c:v>3.3246753246753227</c:v>
                </c:pt>
                <c:pt idx="1232">
                  <c:v>3.3219789132197333</c:v>
                </c:pt>
                <c:pt idx="1233">
                  <c:v>3.3192868719610997</c:v>
                </c:pt>
                <c:pt idx="1234">
                  <c:v>3.3165991902833967</c:v>
                </c:pt>
                <c:pt idx="1235">
                  <c:v>3.3139158576051782</c:v>
                </c:pt>
                <c:pt idx="1236">
                  <c:v>3.3112368633791367</c:v>
                </c:pt>
                <c:pt idx="1237">
                  <c:v>3.3085621970920838</c:v>
                </c:pt>
                <c:pt idx="1238">
                  <c:v>3.3058918482647295</c:v>
                </c:pt>
                <c:pt idx="1239">
                  <c:v>3.3032258064516142</c:v>
                </c:pt>
                <c:pt idx="1240">
                  <c:v>3.3005640612409612</c:v>
                </c:pt>
                <c:pt idx="1241">
                  <c:v>3.2979066022544292</c:v>
                </c:pt>
                <c:pt idx="1242">
                  <c:v>3.2952534191472167</c:v>
                </c:pt>
                <c:pt idx="1243">
                  <c:v>3.2926045016077192</c:v>
                </c:pt>
                <c:pt idx="1244">
                  <c:v>3.2899598393574299</c:v>
                </c:pt>
                <c:pt idx="1245">
                  <c:v>3.2873194221508832</c:v>
                </c:pt>
                <c:pt idx="1246">
                  <c:v>3.2846832397754611</c:v>
                </c:pt>
                <c:pt idx="1247">
                  <c:v>3.2820512820512819</c:v>
                </c:pt>
                <c:pt idx="1248">
                  <c:v>3.2794235388310646</c:v>
                </c:pt>
                <c:pt idx="1249">
                  <c:v>3.2767999999999997</c:v>
                </c:pt>
                <c:pt idx="1250">
                  <c:v>3.2741806554756212</c:v>
                </c:pt>
                <c:pt idx="1251">
                  <c:v>3.2715654952076667</c:v>
                </c:pt>
                <c:pt idx="1252">
                  <c:v>3.2689545091780006</c:v>
                </c:pt>
                <c:pt idx="1253">
                  <c:v>3.2663476874003212</c:v>
                </c:pt>
                <c:pt idx="1254">
                  <c:v>3.2637450199203202</c:v>
                </c:pt>
                <c:pt idx="1255">
                  <c:v>3.2611464968152868</c:v>
                </c:pt>
                <c:pt idx="1256">
                  <c:v>3.2585521081941131</c:v>
                </c:pt>
                <c:pt idx="1257">
                  <c:v>3.2559618441971412</c:v>
                </c:pt>
                <c:pt idx="1258">
                  <c:v>3.2533756949960284</c:v>
                </c:pt>
                <c:pt idx="1259">
                  <c:v>3.2507936507936512</c:v>
                </c:pt>
                <c:pt idx="1260">
                  <c:v>3.2482157018239612</c:v>
                </c:pt>
                <c:pt idx="1261">
                  <c:v>3.2456418383518226</c:v>
                </c:pt>
                <c:pt idx="1262">
                  <c:v>3.2430720506730006</c:v>
                </c:pt>
                <c:pt idx="1263">
                  <c:v>3.240506329113924</c:v>
                </c:pt>
                <c:pt idx="1264">
                  <c:v>3.2379446640316205</c:v>
                </c:pt>
                <c:pt idx="1265">
                  <c:v>3.2353870458135892</c:v>
                </c:pt>
                <c:pt idx="1266">
                  <c:v>3.2328334648776638</c:v>
                </c:pt>
                <c:pt idx="1267">
                  <c:v>3.2302839116719242</c:v>
                </c:pt>
                <c:pt idx="1268">
                  <c:v>3.2277383766745822</c:v>
                </c:pt>
                <c:pt idx="1269">
                  <c:v>3.2251968503937012</c:v>
                </c:pt>
                <c:pt idx="1270">
                  <c:v>3.2226593233674268</c:v>
                </c:pt>
                <c:pt idx="1271">
                  <c:v>3.2201257861635542</c:v>
                </c:pt>
                <c:pt idx="1272">
                  <c:v>3.2175962293794202</c:v>
                </c:pt>
                <c:pt idx="1273">
                  <c:v>3.2150706436420742</c:v>
                </c:pt>
                <c:pt idx="1274">
                  <c:v>3.2125490196078377</c:v>
                </c:pt>
                <c:pt idx="1275">
                  <c:v>3.2100313479624534</c:v>
                </c:pt>
                <c:pt idx="1276">
                  <c:v>3.2075176194205479</c:v>
                </c:pt>
                <c:pt idx="1277">
                  <c:v>3.2050078247261351</c:v>
                </c:pt>
                <c:pt idx="1278">
                  <c:v>3.2025019546520812</c:v>
                </c:pt>
                <c:pt idx="1279">
                  <c:v>3.2</c:v>
                </c:pt>
                <c:pt idx="1280">
                  <c:v>3.1975019516003678</c:v>
                </c:pt>
                <c:pt idx="1281">
                  <c:v>3.1950078003120201</c:v>
                </c:pt>
                <c:pt idx="1282">
                  <c:v>3.1925175370226042</c:v>
                </c:pt>
                <c:pt idx="1283">
                  <c:v>3.1900311526480012</c:v>
                </c:pt>
                <c:pt idx="1284">
                  <c:v>3.1875486381322959</c:v>
                </c:pt>
                <c:pt idx="1285">
                  <c:v>3.1850699844479005</c:v>
                </c:pt>
                <c:pt idx="1286">
                  <c:v>3.1825951825951826</c:v>
                </c:pt>
                <c:pt idx="1287">
                  <c:v>3.1801242236025398</c:v>
                </c:pt>
                <c:pt idx="1288">
                  <c:v>3.1776570985259891</c:v>
                </c:pt>
                <c:pt idx="1289">
                  <c:v>3.1751937984496212</c:v>
                </c:pt>
                <c:pt idx="1290">
                  <c:v>3.1727343144848947</c:v>
                </c:pt>
                <c:pt idx="1291">
                  <c:v>3.1702786377708967</c:v>
                </c:pt>
                <c:pt idx="1292">
                  <c:v>3.1678267594741012</c:v>
                </c:pt>
                <c:pt idx="1293">
                  <c:v>3.1653786707882534</c:v>
                </c:pt>
                <c:pt idx="1294">
                  <c:v>3.1629343629344189</c:v>
                </c:pt>
                <c:pt idx="1295">
                  <c:v>3.1604938271605012</c:v>
                </c:pt>
                <c:pt idx="1296">
                  <c:v>3.1580570547417115</c:v>
                </c:pt>
                <c:pt idx="1297">
                  <c:v>3.1556240369799693</c:v>
                </c:pt>
                <c:pt idx="1298">
                  <c:v>3.1531947652040508</c:v>
                </c:pt>
                <c:pt idx="1299">
                  <c:v>3.1507692307692308</c:v>
                </c:pt>
                <c:pt idx="1300">
                  <c:v>3.148347425057648</c:v>
                </c:pt>
                <c:pt idx="1301">
                  <c:v>3.1459293394777266</c:v>
                </c:pt>
                <c:pt idx="1302">
                  <c:v>3.1435149654643593</c:v>
                </c:pt>
                <c:pt idx="1303">
                  <c:v>3.1411042944785281</c:v>
                </c:pt>
                <c:pt idx="1304">
                  <c:v>3.1386973180076652</c:v>
                </c:pt>
                <c:pt idx="1305">
                  <c:v>3.1362940275650844</c:v>
                </c:pt>
                <c:pt idx="1306">
                  <c:v>3.13389441469013</c:v>
                </c:pt>
                <c:pt idx="1307">
                  <c:v>3.1314984709480123</c:v>
                </c:pt>
                <c:pt idx="1308">
                  <c:v>3.1291061879297182</c:v>
                </c:pt>
                <c:pt idx="1309">
                  <c:v>3.1267175572519665</c:v>
                </c:pt>
                <c:pt idx="1310">
                  <c:v>3.1243325705568292</c:v>
                </c:pt>
                <c:pt idx="1311">
                  <c:v>3.1219512195121952</c:v>
                </c:pt>
                <c:pt idx="1312">
                  <c:v>3.1195734958111188</c:v>
                </c:pt>
                <c:pt idx="1313">
                  <c:v>3.1171993911720257</c:v>
                </c:pt>
                <c:pt idx="1314">
                  <c:v>3.1148288973384028</c:v>
                </c:pt>
                <c:pt idx="1315">
                  <c:v>3.1124620060790167</c:v>
                </c:pt>
                <c:pt idx="1316">
                  <c:v>3.1100987091875476</c:v>
                </c:pt>
                <c:pt idx="1317">
                  <c:v>3.1077389984825876</c:v>
                </c:pt>
                <c:pt idx="1318">
                  <c:v>3.105382865807468</c:v>
                </c:pt>
                <c:pt idx="1319">
                  <c:v>3.1030303030303052</c:v>
                </c:pt>
                <c:pt idx="1320">
                  <c:v>3.1006813020439092</c:v>
                </c:pt>
                <c:pt idx="1321">
                  <c:v>3.0983358547655082</c:v>
                </c:pt>
                <c:pt idx="1322">
                  <c:v>3.0959939531368104</c:v>
                </c:pt>
                <c:pt idx="1323">
                  <c:v>3.0936555891238195</c:v>
                </c:pt>
                <c:pt idx="1324">
                  <c:v>3.0913207547170187</c:v>
                </c:pt>
                <c:pt idx="1325">
                  <c:v>3.0889894419306212</c:v>
                </c:pt>
                <c:pt idx="1326">
                  <c:v>3.0866616428033202</c:v>
                </c:pt>
                <c:pt idx="1327">
                  <c:v>3.084337349397646</c:v>
                </c:pt>
                <c:pt idx="1328">
                  <c:v>3.0820165537998467</c:v>
                </c:pt>
                <c:pt idx="1329">
                  <c:v>3.0796992481203387</c:v>
                </c:pt>
                <c:pt idx="1330">
                  <c:v>3.0773854244928627</c:v>
                </c:pt>
                <c:pt idx="1331">
                  <c:v>3.0750750750750737</c:v>
                </c:pt>
                <c:pt idx="1332">
                  <c:v>3.0727681920479988</c:v>
                </c:pt>
                <c:pt idx="1333">
                  <c:v>3.0704647676162002</c:v>
                </c:pt>
                <c:pt idx="1334">
                  <c:v>3.068164794007529</c:v>
                </c:pt>
                <c:pt idx="1335">
                  <c:v>3.0658682634730527</c:v>
                </c:pt>
                <c:pt idx="1336">
                  <c:v>3.0635751682872212</c:v>
                </c:pt>
                <c:pt idx="1337">
                  <c:v>3.0612855007473851</c:v>
                </c:pt>
                <c:pt idx="1338">
                  <c:v>3.0589992531740111</c:v>
                </c:pt>
                <c:pt idx="1339">
                  <c:v>3.0567164179104478</c:v>
                </c:pt>
                <c:pt idx="1340">
                  <c:v>3.0544369873228931</c:v>
                </c:pt>
                <c:pt idx="1341">
                  <c:v>3.0521609538002967</c:v>
                </c:pt>
                <c:pt idx="1342">
                  <c:v>3.0498883097542477</c:v>
                </c:pt>
                <c:pt idx="1343">
                  <c:v>3.0476190476190492</c:v>
                </c:pt>
                <c:pt idx="1344">
                  <c:v>3.0453531598513011</c:v>
                </c:pt>
                <c:pt idx="1345">
                  <c:v>3.0430906389301642</c:v>
                </c:pt>
                <c:pt idx="1346">
                  <c:v>3.0408314773571012</c:v>
                </c:pt>
                <c:pt idx="1347">
                  <c:v>3.0385756676557865</c:v>
                </c:pt>
                <c:pt idx="1348">
                  <c:v>3.0363232023721292</c:v>
                </c:pt>
                <c:pt idx="1349">
                  <c:v>3.0340740740740739</c:v>
                </c:pt>
                <c:pt idx="1350">
                  <c:v>3.0318282753515913</c:v>
                </c:pt>
                <c:pt idx="1351">
                  <c:v>3.0295857988166017</c:v>
                </c:pt>
                <c:pt idx="1352">
                  <c:v>3.0273466371027351</c:v>
                </c:pt>
                <c:pt idx="1353">
                  <c:v>3.0251107828656223</c:v>
                </c:pt>
                <c:pt idx="1354">
                  <c:v>3.0228782287822877</c:v>
                </c:pt>
                <c:pt idx="1355">
                  <c:v>3.0206489675516224</c:v>
                </c:pt>
                <c:pt idx="1356">
                  <c:v>3.0184229918938423</c:v>
                </c:pt>
                <c:pt idx="1357">
                  <c:v>3.0162002945507767</c:v>
                </c:pt>
                <c:pt idx="1358">
                  <c:v>3.0139808682855418</c:v>
                </c:pt>
                <c:pt idx="1359">
                  <c:v>3.0117647058823902</c:v>
                </c:pt>
                <c:pt idx="1360">
                  <c:v>3.0095518001469612</c:v>
                </c:pt>
                <c:pt idx="1361">
                  <c:v>3.0073421439060204</c:v>
                </c:pt>
                <c:pt idx="1362">
                  <c:v>3.0051357300073738</c:v>
                </c:pt>
                <c:pt idx="1363">
                  <c:v>3.0029325513196481</c:v>
                </c:pt>
                <c:pt idx="1364">
                  <c:v>3.0007326007326012</c:v>
                </c:pt>
                <c:pt idx="1365">
                  <c:v>2.9985358711566619</c:v>
                </c:pt>
                <c:pt idx="1366">
                  <c:v>2.9963423555230113</c:v>
                </c:pt>
                <c:pt idx="1367">
                  <c:v>2.9941520467836247</c:v>
                </c:pt>
                <c:pt idx="1368">
                  <c:v>2.9919649379108777</c:v>
                </c:pt>
                <c:pt idx="1369">
                  <c:v>2.9897810218978202</c:v>
                </c:pt>
                <c:pt idx="1370">
                  <c:v>2.987600291757841</c:v>
                </c:pt>
                <c:pt idx="1371">
                  <c:v>2.9854227405247813</c:v>
                </c:pt>
                <c:pt idx="1372">
                  <c:v>2.9832483612527314</c:v>
                </c:pt>
                <c:pt idx="1373">
                  <c:v>2.9810771470160202</c:v>
                </c:pt>
                <c:pt idx="1374">
                  <c:v>2.9789090909090907</c:v>
                </c:pt>
                <c:pt idx="1375">
                  <c:v>2.9767441860465107</c:v>
                </c:pt>
                <c:pt idx="1376">
                  <c:v>2.9745824255628177</c:v>
                </c:pt>
                <c:pt idx="1377">
                  <c:v>2.9724238026124818</c:v>
                </c:pt>
                <c:pt idx="1378">
                  <c:v>2.9702683103697876</c:v>
                </c:pt>
                <c:pt idx="1379">
                  <c:v>2.9681159420289855</c:v>
                </c:pt>
                <c:pt idx="1380">
                  <c:v>2.9659666908037567</c:v>
                </c:pt>
                <c:pt idx="1381">
                  <c:v>2.9638205499276737</c:v>
                </c:pt>
                <c:pt idx="1382">
                  <c:v>2.9616775126536514</c:v>
                </c:pt>
                <c:pt idx="1383">
                  <c:v>2.9595375722543702</c:v>
                </c:pt>
                <c:pt idx="1384">
                  <c:v>2.9574007220216605</c:v>
                </c:pt>
                <c:pt idx="1385">
                  <c:v>2.9552669552669553</c:v>
                </c:pt>
                <c:pt idx="1386">
                  <c:v>2.9531362653208402</c:v>
                </c:pt>
                <c:pt idx="1387">
                  <c:v>2.9510086455331042</c:v>
                </c:pt>
                <c:pt idx="1388">
                  <c:v>2.9488840892728581</c:v>
                </c:pt>
                <c:pt idx="1389">
                  <c:v>2.9467625899280567</c:v>
                </c:pt>
                <c:pt idx="1390">
                  <c:v>2.9446441409058233</c:v>
                </c:pt>
                <c:pt idx="1391">
                  <c:v>2.9425287356321839</c:v>
                </c:pt>
                <c:pt idx="1392">
                  <c:v>2.9404163675520492</c:v>
                </c:pt>
                <c:pt idx="1393">
                  <c:v>2.9383070301291228</c:v>
                </c:pt>
                <c:pt idx="1394">
                  <c:v>2.9362007168458777</c:v>
                </c:pt>
                <c:pt idx="1395">
                  <c:v>2.9340974212034383</c:v>
                </c:pt>
                <c:pt idx="1396">
                  <c:v>2.931997136721546</c:v>
                </c:pt>
                <c:pt idx="1397">
                  <c:v>2.9298998569384835</c:v>
                </c:pt>
                <c:pt idx="1398">
                  <c:v>2.9278055754110079</c:v>
                </c:pt>
                <c:pt idx="1399">
                  <c:v>2.9257142857142857</c:v>
                </c:pt>
                <c:pt idx="1400">
                  <c:v>2.9236259814418273</c:v>
                </c:pt>
                <c:pt idx="1401">
                  <c:v>2.9215406562054209</c:v>
                </c:pt>
                <c:pt idx="1402">
                  <c:v>2.9194583036350101</c:v>
                </c:pt>
                <c:pt idx="1403">
                  <c:v>2.9173789173789175</c:v>
                </c:pt>
                <c:pt idx="1404">
                  <c:v>2.9153024911031555</c:v>
                </c:pt>
                <c:pt idx="1405">
                  <c:v>2.9132290184921792</c:v>
                </c:pt>
                <c:pt idx="1406">
                  <c:v>2.9111584932479859</c:v>
                </c:pt>
                <c:pt idx="1407">
                  <c:v>2.9090909090909087</c:v>
                </c:pt>
                <c:pt idx="1408">
                  <c:v>2.9070262597586942</c:v>
                </c:pt>
                <c:pt idx="1409">
                  <c:v>2.9049645390070942</c:v>
                </c:pt>
                <c:pt idx="1410">
                  <c:v>2.9029057406094982</c:v>
                </c:pt>
                <c:pt idx="1411">
                  <c:v>2.9008498583569406</c:v>
                </c:pt>
                <c:pt idx="1412">
                  <c:v>2.8987968860580331</c:v>
                </c:pt>
                <c:pt idx="1413">
                  <c:v>2.896746817538852</c:v>
                </c:pt>
                <c:pt idx="1414">
                  <c:v>2.8946996466431067</c:v>
                </c:pt>
                <c:pt idx="1415">
                  <c:v>2.8926553672316127</c:v>
                </c:pt>
                <c:pt idx="1416">
                  <c:v>2.8906139731827767</c:v>
                </c:pt>
                <c:pt idx="1417">
                  <c:v>2.8885754583921015</c:v>
                </c:pt>
                <c:pt idx="1418">
                  <c:v>2.8865398167723852</c:v>
                </c:pt>
                <c:pt idx="1419">
                  <c:v>2.8845070422535515</c:v>
                </c:pt>
                <c:pt idx="1420">
                  <c:v>2.8824771287825475</c:v>
                </c:pt>
                <c:pt idx="1421">
                  <c:v>2.8804500703234877</c:v>
                </c:pt>
                <c:pt idx="1422">
                  <c:v>2.8784258608573436</c:v>
                </c:pt>
                <c:pt idx="1423">
                  <c:v>2.87640449438199</c:v>
                </c:pt>
                <c:pt idx="1424">
                  <c:v>2.8743859649122787</c:v>
                </c:pt>
                <c:pt idx="1425">
                  <c:v>2.8723702664796633</c:v>
                </c:pt>
                <c:pt idx="1426">
                  <c:v>2.8703573931324438</c:v>
                </c:pt>
                <c:pt idx="1427">
                  <c:v>2.8683473389355751</c:v>
                </c:pt>
                <c:pt idx="1428">
                  <c:v>2.8663400979706077</c:v>
                </c:pt>
                <c:pt idx="1429">
                  <c:v>2.8643356643356643</c:v>
                </c:pt>
                <c:pt idx="1430">
                  <c:v>2.8623340321453612</c:v>
                </c:pt>
                <c:pt idx="1431">
                  <c:v>2.8603351955307263</c:v>
                </c:pt>
                <c:pt idx="1432">
                  <c:v>2.8583391486392182</c:v>
                </c:pt>
                <c:pt idx="1433">
                  <c:v>2.8563458856345472</c:v>
                </c:pt>
                <c:pt idx="1434">
                  <c:v>2.8543554006968228</c:v>
                </c:pt>
                <c:pt idx="1435">
                  <c:v>2.8523676880222837</c:v>
                </c:pt>
                <c:pt idx="1436">
                  <c:v>2.850382741823243</c:v>
                </c:pt>
                <c:pt idx="1437">
                  <c:v>2.8484005563282335</c:v>
                </c:pt>
                <c:pt idx="1438">
                  <c:v>2.8464211257817928</c:v>
                </c:pt>
                <c:pt idx="1439">
                  <c:v>2.8444444444444437</c:v>
                </c:pt>
                <c:pt idx="1440">
                  <c:v>2.8424705065926439</c:v>
                </c:pt>
                <c:pt idx="1441">
                  <c:v>2.8404993065187227</c:v>
                </c:pt>
                <c:pt idx="1442">
                  <c:v>2.8385308385308385</c:v>
                </c:pt>
                <c:pt idx="1443">
                  <c:v>2.8365650969529077</c:v>
                </c:pt>
                <c:pt idx="1444">
                  <c:v>2.8346020761245567</c:v>
                </c:pt>
                <c:pt idx="1445">
                  <c:v>2.8326417704011067</c:v>
                </c:pt>
                <c:pt idx="1446">
                  <c:v>2.8306841741534177</c:v>
                </c:pt>
                <c:pt idx="1447">
                  <c:v>2.8287292817679974</c:v>
                </c:pt>
                <c:pt idx="1448">
                  <c:v>2.8267770876466551</c:v>
                </c:pt>
                <c:pt idx="1449">
                  <c:v>2.8248275862068972</c:v>
                </c:pt>
                <c:pt idx="1450">
                  <c:v>2.822880771881461</c:v>
                </c:pt>
                <c:pt idx="1451">
                  <c:v>2.8209366391184574</c:v>
                </c:pt>
                <c:pt idx="1452">
                  <c:v>2.8189951823812787</c:v>
                </c:pt>
                <c:pt idx="1453">
                  <c:v>2.8170563961485229</c:v>
                </c:pt>
                <c:pt idx="1454">
                  <c:v>2.8151202749140887</c:v>
                </c:pt>
                <c:pt idx="1455">
                  <c:v>2.8131868131868134</c:v>
                </c:pt>
                <c:pt idx="1456">
                  <c:v>2.8112560054906934</c:v>
                </c:pt>
                <c:pt idx="1457">
                  <c:v>2.8093278463648832</c:v>
                </c:pt>
                <c:pt idx="1458">
                  <c:v>2.8074023303632218</c:v>
                </c:pt>
                <c:pt idx="1459">
                  <c:v>2.8054794520547937</c:v>
                </c:pt>
                <c:pt idx="1460">
                  <c:v>2.8035592060232717</c:v>
                </c:pt>
                <c:pt idx="1461">
                  <c:v>2.801641586867305</c:v>
                </c:pt>
                <c:pt idx="1462">
                  <c:v>2.7997265892002736</c:v>
                </c:pt>
                <c:pt idx="1463">
                  <c:v>2.7978142076502812</c:v>
                </c:pt>
                <c:pt idx="1464">
                  <c:v>2.7959044368600683</c:v>
                </c:pt>
                <c:pt idx="1465">
                  <c:v>2.7939972714871071</c:v>
                </c:pt>
                <c:pt idx="1466">
                  <c:v>2.7920927062031358</c:v>
                </c:pt>
                <c:pt idx="1467">
                  <c:v>2.7901907356948232</c:v>
                </c:pt>
                <c:pt idx="1468">
                  <c:v>2.7882913546630412</c:v>
                </c:pt>
                <c:pt idx="1469">
                  <c:v>2.7863945578231712</c:v>
                </c:pt>
                <c:pt idx="1470">
                  <c:v>2.7845003399048265</c:v>
                </c:pt>
                <c:pt idx="1471">
                  <c:v>2.7826086956521738</c:v>
                </c:pt>
                <c:pt idx="1472">
                  <c:v>2.7807196198234894</c:v>
                </c:pt>
                <c:pt idx="1473">
                  <c:v>2.7788331071913412</c:v>
                </c:pt>
                <c:pt idx="1474">
                  <c:v>2.7769491525423802</c:v>
                </c:pt>
                <c:pt idx="1475">
                  <c:v>2.7750677506775459</c:v>
                </c:pt>
                <c:pt idx="1476">
                  <c:v>2.7731888964116451</c:v>
                </c:pt>
                <c:pt idx="1477">
                  <c:v>2.7713125845737467</c:v>
                </c:pt>
                <c:pt idx="1478">
                  <c:v>2.7694388100067613</c:v>
                </c:pt>
                <c:pt idx="1479">
                  <c:v>2.7675675675676401</c:v>
                </c:pt>
                <c:pt idx="1480">
                  <c:v>2.765698852126981</c:v>
                </c:pt>
                <c:pt idx="1481">
                  <c:v>2.7638326585695401</c:v>
                </c:pt>
                <c:pt idx="1482">
                  <c:v>2.7619689817936597</c:v>
                </c:pt>
                <c:pt idx="1483">
                  <c:v>2.7601078167116415</c:v>
                </c:pt>
                <c:pt idx="1484">
                  <c:v>2.7582491582491584</c:v>
                </c:pt>
                <c:pt idx="1485">
                  <c:v>2.756393001345895</c:v>
                </c:pt>
                <c:pt idx="1486">
                  <c:v>2.7545393409549845</c:v>
                </c:pt>
                <c:pt idx="1487">
                  <c:v>2.7526881720429999</c:v>
                </c:pt>
                <c:pt idx="1488">
                  <c:v>2.7508394895903288</c:v>
                </c:pt>
                <c:pt idx="1489">
                  <c:v>2.7489932885906598</c:v>
                </c:pt>
                <c:pt idx="1490">
                  <c:v>2.7471495640510071</c:v>
                </c:pt>
                <c:pt idx="1491">
                  <c:v>2.7453083109919612</c:v>
                </c:pt>
                <c:pt idx="1492">
                  <c:v>2.7434695244474212</c:v>
                </c:pt>
                <c:pt idx="1493">
                  <c:v>2.7416331994645247</c:v>
                </c:pt>
                <c:pt idx="1494">
                  <c:v>2.7397993311036788</c:v>
                </c:pt>
                <c:pt idx="1495">
                  <c:v>2.7379679144385025</c:v>
                </c:pt>
                <c:pt idx="1496">
                  <c:v>2.7361389445557784</c:v>
                </c:pt>
                <c:pt idx="1497">
                  <c:v>2.7343124165554071</c:v>
                </c:pt>
                <c:pt idx="1498">
                  <c:v>2.7324883255503667</c:v>
                </c:pt>
                <c:pt idx="1499">
                  <c:v>2.7306666666666666</c:v>
                </c:pt>
                <c:pt idx="1500">
                  <c:v>2.7288474350433027</c:v>
                </c:pt>
                <c:pt idx="1501">
                  <c:v>2.7270306258322252</c:v>
                </c:pt>
                <c:pt idx="1502">
                  <c:v>2.7252162341982578</c:v>
                </c:pt>
                <c:pt idx="1503">
                  <c:v>2.7234042553191826</c:v>
                </c:pt>
                <c:pt idx="1504">
                  <c:v>2.721594684385416</c:v>
                </c:pt>
                <c:pt idx="1505">
                  <c:v>2.7197875166002654</c:v>
                </c:pt>
                <c:pt idx="1506">
                  <c:v>2.7179827471798292</c:v>
                </c:pt>
                <c:pt idx="1507">
                  <c:v>2.716180371352785</c:v>
                </c:pt>
                <c:pt idx="1508">
                  <c:v>2.7143803843605041</c:v>
                </c:pt>
                <c:pt idx="1509">
                  <c:v>2.7125827814569612</c:v>
                </c:pt>
                <c:pt idx="1510">
                  <c:v>2.710787557908704</c:v>
                </c:pt>
                <c:pt idx="1511">
                  <c:v>2.7089947089947692</c:v>
                </c:pt>
                <c:pt idx="1512">
                  <c:v>2.7072042300066212</c:v>
                </c:pt>
                <c:pt idx="1513">
                  <c:v>2.7054161162483488</c:v>
                </c:pt>
                <c:pt idx="1514">
                  <c:v>2.7036303630363432</c:v>
                </c:pt>
                <c:pt idx="1515">
                  <c:v>2.7018469656991977</c:v>
                </c:pt>
                <c:pt idx="1516">
                  <c:v>2.7000659195781127</c:v>
                </c:pt>
                <c:pt idx="1517">
                  <c:v>2.6982872200263612</c:v>
                </c:pt>
                <c:pt idx="1518">
                  <c:v>2.6965108624094802</c:v>
                </c:pt>
                <c:pt idx="1519">
                  <c:v>2.6947368421052955</c:v>
                </c:pt>
                <c:pt idx="1520">
                  <c:v>2.6929651545035833</c:v>
                </c:pt>
                <c:pt idx="1521">
                  <c:v>2.6911957950065712</c:v>
                </c:pt>
                <c:pt idx="1522">
                  <c:v>2.6894287590282335</c:v>
                </c:pt>
                <c:pt idx="1523">
                  <c:v>2.687664041994783</c:v>
                </c:pt>
                <c:pt idx="1524">
                  <c:v>2.6859016393442623</c:v>
                </c:pt>
                <c:pt idx="1525">
                  <c:v>2.6841415465269107</c:v>
                </c:pt>
                <c:pt idx="1526">
                  <c:v>2.6823837590045851</c:v>
                </c:pt>
                <c:pt idx="1527">
                  <c:v>2.6806282722513521</c:v>
                </c:pt>
                <c:pt idx="1528">
                  <c:v>2.6788750817527798</c:v>
                </c:pt>
                <c:pt idx="1529">
                  <c:v>2.6771241830065402</c:v>
                </c:pt>
                <c:pt idx="1530">
                  <c:v>2.6753755715218808</c:v>
                </c:pt>
                <c:pt idx="1531">
                  <c:v>2.6736292428198452</c:v>
                </c:pt>
                <c:pt idx="1532">
                  <c:v>2.6718851924331033</c:v>
                </c:pt>
                <c:pt idx="1533">
                  <c:v>2.6701434159061277</c:v>
                </c:pt>
                <c:pt idx="1534">
                  <c:v>2.6684039087947884</c:v>
                </c:pt>
                <c:pt idx="1535">
                  <c:v>2.6666666666666665</c:v>
                </c:pt>
                <c:pt idx="1536">
                  <c:v>2.6649316851008482</c:v>
                </c:pt>
                <c:pt idx="1537">
                  <c:v>2.6631989596879544</c:v>
                </c:pt>
                <c:pt idx="1538">
                  <c:v>2.6614684860298481</c:v>
                </c:pt>
                <c:pt idx="1539">
                  <c:v>2.6597402597402597</c:v>
                </c:pt>
                <c:pt idx="1540">
                  <c:v>2.6580142764438675</c:v>
                </c:pt>
                <c:pt idx="1541">
                  <c:v>2.6562905317769152</c:v>
                </c:pt>
                <c:pt idx="1542">
                  <c:v>2.6545690213869086</c:v>
                </c:pt>
                <c:pt idx="1543">
                  <c:v>2.6528497409326426</c:v>
                </c:pt>
                <c:pt idx="1544">
                  <c:v>2.6511326860841424</c:v>
                </c:pt>
                <c:pt idx="1545">
                  <c:v>2.6494178525226815</c:v>
                </c:pt>
                <c:pt idx="1546">
                  <c:v>2.6477052359405402</c:v>
                </c:pt>
                <c:pt idx="1547">
                  <c:v>2.6459948320413944</c:v>
                </c:pt>
                <c:pt idx="1548">
                  <c:v>2.6442866365397029</c:v>
                </c:pt>
                <c:pt idx="1549">
                  <c:v>2.6425806451612912</c:v>
                </c:pt>
                <c:pt idx="1550">
                  <c:v>2.6408768536428111</c:v>
                </c:pt>
                <c:pt idx="1551">
                  <c:v>2.6391752577319956</c:v>
                </c:pt>
                <c:pt idx="1552">
                  <c:v>2.6374758531873792</c:v>
                </c:pt>
                <c:pt idx="1553">
                  <c:v>2.6357786357785988</c:v>
                </c:pt>
                <c:pt idx="1554">
                  <c:v>2.6340836012861741</c:v>
                </c:pt>
                <c:pt idx="1555">
                  <c:v>2.6323907455012852</c:v>
                </c:pt>
                <c:pt idx="1556">
                  <c:v>2.6307000642260756</c:v>
                </c:pt>
                <c:pt idx="1557">
                  <c:v>2.6290115532734282</c:v>
                </c:pt>
                <c:pt idx="1558">
                  <c:v>2.6273252084670373</c:v>
                </c:pt>
                <c:pt idx="1559">
                  <c:v>2.6256410256410248</c:v>
                </c:pt>
                <c:pt idx="1560">
                  <c:v>2.6239590006406202</c:v>
                </c:pt>
                <c:pt idx="1561">
                  <c:v>2.6222791293213827</c:v>
                </c:pt>
                <c:pt idx="1562">
                  <c:v>2.620601407549584</c:v>
                </c:pt>
                <c:pt idx="1563">
                  <c:v>2.6189258312020471</c:v>
                </c:pt>
                <c:pt idx="1564">
                  <c:v>2.6172523961661343</c:v>
                </c:pt>
                <c:pt idx="1565">
                  <c:v>2.6155810983397192</c:v>
                </c:pt>
                <c:pt idx="1566">
                  <c:v>2.6139119336311425</c:v>
                </c:pt>
                <c:pt idx="1567">
                  <c:v>2.6122448979591777</c:v>
                </c:pt>
                <c:pt idx="1568">
                  <c:v>2.6105799872530273</c:v>
                </c:pt>
                <c:pt idx="1569">
                  <c:v>2.6089171974522292</c:v>
                </c:pt>
                <c:pt idx="1570">
                  <c:v>2.6072565245066834</c:v>
                </c:pt>
                <c:pt idx="1571">
                  <c:v>2.6055979643766012</c:v>
                </c:pt>
                <c:pt idx="1572">
                  <c:v>2.6039415130324524</c:v>
                </c:pt>
                <c:pt idx="1573">
                  <c:v>2.6022871664548921</c:v>
                </c:pt>
                <c:pt idx="1574">
                  <c:v>2.6006349206349206</c:v>
                </c:pt>
                <c:pt idx="1575">
                  <c:v>2.5989847715736052</c:v>
                </c:pt>
                <c:pt idx="1576">
                  <c:v>2.5973367152822195</c:v>
                </c:pt>
                <c:pt idx="1577">
                  <c:v>2.5956907477820446</c:v>
                </c:pt>
                <c:pt idx="1578">
                  <c:v>2.5940468651044966</c:v>
                </c:pt>
                <c:pt idx="1579">
                  <c:v>2.5924050632911073</c:v>
                </c:pt>
                <c:pt idx="1580">
                  <c:v>2.5907653383934197</c:v>
                </c:pt>
                <c:pt idx="1581">
                  <c:v>2.5891276864728212</c:v>
                </c:pt>
                <c:pt idx="1582">
                  <c:v>2.5874921036007579</c:v>
                </c:pt>
                <c:pt idx="1583">
                  <c:v>2.5858585858585768</c:v>
                </c:pt>
                <c:pt idx="1584">
                  <c:v>2.5842271293375396</c:v>
                </c:pt>
                <c:pt idx="1585">
                  <c:v>2.5825977301387142</c:v>
                </c:pt>
                <c:pt idx="1586">
                  <c:v>2.5809703843730309</c:v>
                </c:pt>
                <c:pt idx="1587">
                  <c:v>2.5793450881612077</c:v>
                </c:pt>
                <c:pt idx="1588">
                  <c:v>2.5777218376337352</c:v>
                </c:pt>
                <c:pt idx="1589">
                  <c:v>2.5761006289308175</c:v>
                </c:pt>
                <c:pt idx="1590">
                  <c:v>2.5744814582024262</c:v>
                </c:pt>
                <c:pt idx="1591">
                  <c:v>2.5728643216080367</c:v>
                </c:pt>
                <c:pt idx="1592">
                  <c:v>2.5712492153170121</c:v>
                </c:pt>
                <c:pt idx="1593">
                  <c:v>2.5696361355081527</c:v>
                </c:pt>
                <c:pt idx="1594">
                  <c:v>2.5680250783699092</c:v>
                </c:pt>
                <c:pt idx="1595">
                  <c:v>2.5664160401002505</c:v>
                </c:pt>
                <c:pt idx="1596">
                  <c:v>2.5648090169066999</c:v>
                </c:pt>
                <c:pt idx="1597">
                  <c:v>2.5632040050062592</c:v>
                </c:pt>
                <c:pt idx="1598">
                  <c:v>2.5616010006254002</c:v>
                </c:pt>
                <c:pt idx="1599">
                  <c:v>2.56</c:v>
                </c:pt>
                <c:pt idx="1600">
                  <c:v>2.5584009993753867</c:v>
                </c:pt>
                <c:pt idx="1601">
                  <c:v>2.5568039950061978</c:v>
                </c:pt>
                <c:pt idx="1602">
                  <c:v>2.5552089831565401</c:v>
                </c:pt>
                <c:pt idx="1603">
                  <c:v>2.5536159600997377</c:v>
                </c:pt>
                <c:pt idx="1604">
                  <c:v>2.5520249221183797</c:v>
                </c:pt>
                <c:pt idx="1605">
                  <c:v>2.5504358655043586</c:v>
                </c:pt>
                <c:pt idx="1606">
                  <c:v>2.5488487865587977</c:v>
                </c:pt>
                <c:pt idx="1607">
                  <c:v>2.5472636815920402</c:v>
                </c:pt>
                <c:pt idx="1608">
                  <c:v>2.5456805469235602</c:v>
                </c:pt>
                <c:pt idx="1609">
                  <c:v>2.5440993788820276</c:v>
                </c:pt>
                <c:pt idx="1610">
                  <c:v>2.54252017380509</c:v>
                </c:pt>
                <c:pt idx="1611">
                  <c:v>2.5409429280396987</c:v>
                </c:pt>
                <c:pt idx="1612">
                  <c:v>2.5393676379417234</c:v>
                </c:pt>
                <c:pt idx="1613">
                  <c:v>2.5377942998760852</c:v>
                </c:pt>
                <c:pt idx="1614">
                  <c:v>2.5362229102166967</c:v>
                </c:pt>
                <c:pt idx="1615">
                  <c:v>2.5346534653465347</c:v>
                </c:pt>
                <c:pt idx="1616">
                  <c:v>2.5330859616574002</c:v>
                </c:pt>
                <c:pt idx="1617">
                  <c:v>2.5315203955500607</c:v>
                </c:pt>
                <c:pt idx="1618">
                  <c:v>2.5299567634342188</c:v>
                </c:pt>
                <c:pt idx="1619">
                  <c:v>2.5283950617284012</c:v>
                </c:pt>
                <c:pt idx="1620">
                  <c:v>2.5268352868599631</c:v>
                </c:pt>
                <c:pt idx="1621">
                  <c:v>2.5252774352650977</c:v>
                </c:pt>
                <c:pt idx="1622">
                  <c:v>2.5237215033887872</c:v>
                </c:pt>
                <c:pt idx="1623">
                  <c:v>2.5221674876847278</c:v>
                </c:pt>
                <c:pt idx="1624">
                  <c:v>2.5206153846153847</c:v>
                </c:pt>
                <c:pt idx="1625">
                  <c:v>2.5190651906518635</c:v>
                </c:pt>
                <c:pt idx="1626">
                  <c:v>2.5175169022741239</c:v>
                </c:pt>
                <c:pt idx="1627">
                  <c:v>2.5159705159705159</c:v>
                </c:pt>
                <c:pt idx="1628">
                  <c:v>2.5144260282381827</c:v>
                </c:pt>
                <c:pt idx="1629">
                  <c:v>2.5128834355827792</c:v>
                </c:pt>
                <c:pt idx="1630">
                  <c:v>2.5113427345186583</c:v>
                </c:pt>
                <c:pt idx="1631">
                  <c:v>2.5098039215686168</c:v>
                </c:pt>
                <c:pt idx="1632">
                  <c:v>2.5082669932639177</c:v>
                </c:pt>
                <c:pt idx="1633">
                  <c:v>2.5067319461444635</c:v>
                </c:pt>
                <c:pt idx="1634">
                  <c:v>2.5051987767584096</c:v>
                </c:pt>
                <c:pt idx="1635">
                  <c:v>2.5036674816625952</c:v>
                </c:pt>
                <c:pt idx="1636">
                  <c:v>2.5021380574221292</c:v>
                </c:pt>
                <c:pt idx="1637">
                  <c:v>2.5006105006105006</c:v>
                </c:pt>
                <c:pt idx="1638">
                  <c:v>2.4990848078096399</c:v>
                </c:pt>
                <c:pt idx="1639">
                  <c:v>2.4975609756097561</c:v>
                </c:pt>
                <c:pt idx="1640">
                  <c:v>2.4960390006093847</c:v>
                </c:pt>
                <c:pt idx="1641">
                  <c:v>2.494518879415347</c:v>
                </c:pt>
                <c:pt idx="1642">
                  <c:v>2.4930006086427272</c:v>
                </c:pt>
                <c:pt idx="1643">
                  <c:v>2.4914841849148068</c:v>
                </c:pt>
                <c:pt idx="1644">
                  <c:v>2.4899696048632167</c:v>
                </c:pt>
                <c:pt idx="1645">
                  <c:v>2.4884568651275818</c:v>
                </c:pt>
                <c:pt idx="1646">
                  <c:v>2.4869459623557977</c:v>
                </c:pt>
                <c:pt idx="1647">
                  <c:v>2.4854368932038509</c:v>
                </c:pt>
                <c:pt idx="1648">
                  <c:v>2.4839296543359612</c:v>
                </c:pt>
                <c:pt idx="1649">
                  <c:v>2.4824242424242442</c:v>
                </c:pt>
                <c:pt idx="1650">
                  <c:v>2.4809206541490005</c:v>
                </c:pt>
                <c:pt idx="1651">
                  <c:v>2.4794188861985367</c:v>
                </c:pt>
                <c:pt idx="1652">
                  <c:v>2.4779189352691726</c:v>
                </c:pt>
                <c:pt idx="1653">
                  <c:v>2.4764207980652961</c:v>
                </c:pt>
                <c:pt idx="1654">
                  <c:v>2.4749244712990941</c:v>
                </c:pt>
                <c:pt idx="1655">
                  <c:v>2.4734299516908207</c:v>
                </c:pt>
                <c:pt idx="1656">
                  <c:v>2.471937235968618</c:v>
                </c:pt>
                <c:pt idx="1657">
                  <c:v>2.470446320868477</c:v>
                </c:pt>
                <c:pt idx="1658">
                  <c:v>2.4689572031344182</c:v>
                </c:pt>
                <c:pt idx="1659">
                  <c:v>2.4674698795180725</c:v>
                </c:pt>
                <c:pt idx="1660">
                  <c:v>2.4659843467790492</c:v>
                </c:pt>
                <c:pt idx="1661">
                  <c:v>2.4645006016847182</c:v>
                </c:pt>
                <c:pt idx="1662">
                  <c:v>2.4630186410102226</c:v>
                </c:pt>
                <c:pt idx="1663">
                  <c:v>2.4615384615384617</c:v>
                </c:pt>
                <c:pt idx="1664">
                  <c:v>2.4600600600600599</c:v>
                </c:pt>
                <c:pt idx="1665">
                  <c:v>2.4585834333733367</c:v>
                </c:pt>
                <c:pt idx="1666">
                  <c:v>2.4571085782843451</c:v>
                </c:pt>
                <c:pt idx="1667">
                  <c:v>2.4556354916067127</c:v>
                </c:pt>
                <c:pt idx="1668">
                  <c:v>2.4541641701617736</c:v>
                </c:pt>
                <c:pt idx="1669">
                  <c:v>2.4526946107784378</c:v>
                </c:pt>
                <c:pt idx="1670">
                  <c:v>2.4512268102932167</c:v>
                </c:pt>
                <c:pt idx="1671">
                  <c:v>2.4497607655502391</c:v>
                </c:pt>
                <c:pt idx="1672">
                  <c:v>2.4482964734010757</c:v>
                </c:pt>
                <c:pt idx="1673">
                  <c:v>2.4468339307048574</c:v>
                </c:pt>
                <c:pt idx="1674">
                  <c:v>2.4453731343283578</c:v>
                </c:pt>
                <c:pt idx="1675">
                  <c:v>2.4439140811456159</c:v>
                </c:pt>
                <c:pt idx="1676">
                  <c:v>2.4424567680381633</c:v>
                </c:pt>
                <c:pt idx="1677">
                  <c:v>2.4410011918951131</c:v>
                </c:pt>
                <c:pt idx="1678">
                  <c:v>2.4395473496128637</c:v>
                </c:pt>
                <c:pt idx="1679">
                  <c:v>2.4380952380952383</c:v>
                </c:pt>
                <c:pt idx="1680">
                  <c:v>2.4366448542534167</c:v>
                </c:pt>
                <c:pt idx="1681">
                  <c:v>2.4351961950059438</c:v>
                </c:pt>
                <c:pt idx="1682">
                  <c:v>2.4337492572786688</c:v>
                </c:pt>
                <c:pt idx="1683">
                  <c:v>2.4323040380047507</c:v>
                </c:pt>
                <c:pt idx="1684">
                  <c:v>2.4308605341245872</c:v>
                </c:pt>
                <c:pt idx="1685">
                  <c:v>2.4294187425860052</c:v>
                </c:pt>
                <c:pt idx="1686">
                  <c:v>2.4279786603438027</c:v>
                </c:pt>
                <c:pt idx="1687">
                  <c:v>2.4265402843601867</c:v>
                </c:pt>
                <c:pt idx="1688">
                  <c:v>2.4251036116044995</c:v>
                </c:pt>
                <c:pt idx="1689">
                  <c:v>2.4236686390531963</c:v>
                </c:pt>
                <c:pt idx="1690">
                  <c:v>2.4222353636901177</c:v>
                </c:pt>
                <c:pt idx="1691">
                  <c:v>2.4208037825059212</c:v>
                </c:pt>
                <c:pt idx="1692">
                  <c:v>2.4193738924985233</c:v>
                </c:pt>
                <c:pt idx="1693">
                  <c:v>2.4179456906729633</c:v>
                </c:pt>
                <c:pt idx="1694">
                  <c:v>2.4165191740412593</c:v>
                </c:pt>
                <c:pt idx="1695">
                  <c:v>2.4150943396226388</c:v>
                </c:pt>
                <c:pt idx="1696">
                  <c:v>2.4136711844431327</c:v>
                </c:pt>
                <c:pt idx="1697">
                  <c:v>2.4122497055359227</c:v>
                </c:pt>
                <c:pt idx="1698">
                  <c:v>2.4108298999411377</c:v>
                </c:pt>
                <c:pt idx="1699">
                  <c:v>2.4094117647058821</c:v>
                </c:pt>
                <c:pt idx="1700">
                  <c:v>2.4079952968841858</c:v>
                </c:pt>
                <c:pt idx="1701">
                  <c:v>2.4065804935370148</c:v>
                </c:pt>
                <c:pt idx="1702">
                  <c:v>2.4051673517322412</c:v>
                </c:pt>
                <c:pt idx="1703">
                  <c:v>2.403755868544601</c:v>
                </c:pt>
                <c:pt idx="1704">
                  <c:v>2.4023460410557185</c:v>
                </c:pt>
                <c:pt idx="1705">
                  <c:v>2.4009378663540755</c:v>
                </c:pt>
                <c:pt idx="1706">
                  <c:v>2.3995313415348591</c:v>
                </c:pt>
                <c:pt idx="1707">
                  <c:v>2.3981264637002337</c:v>
                </c:pt>
                <c:pt idx="1708">
                  <c:v>2.3967232299590377</c:v>
                </c:pt>
                <c:pt idx="1709">
                  <c:v>2.3953216374269006</c:v>
                </c:pt>
                <c:pt idx="1710">
                  <c:v>2.3939216832261834</c:v>
                </c:pt>
                <c:pt idx="1711">
                  <c:v>2.3925233644859807</c:v>
                </c:pt>
                <c:pt idx="1712">
                  <c:v>2.3911266783420899</c:v>
                </c:pt>
                <c:pt idx="1713">
                  <c:v>2.3897316219370222</c:v>
                </c:pt>
                <c:pt idx="1714">
                  <c:v>2.3883381924198237</c:v>
                </c:pt>
                <c:pt idx="1715">
                  <c:v>2.3869463869463869</c:v>
                </c:pt>
                <c:pt idx="1716">
                  <c:v>2.3855562026790915</c:v>
                </c:pt>
                <c:pt idx="1717">
                  <c:v>2.3841676367869615</c:v>
                </c:pt>
                <c:pt idx="1718">
                  <c:v>2.3827806864456078</c:v>
                </c:pt>
                <c:pt idx="1719">
                  <c:v>2.3813953488372412</c:v>
                </c:pt>
                <c:pt idx="1720">
                  <c:v>2.3800116211504942</c:v>
                </c:pt>
                <c:pt idx="1721">
                  <c:v>2.3786295005807188</c:v>
                </c:pt>
                <c:pt idx="1722">
                  <c:v>2.3772489843295999</c:v>
                </c:pt>
                <c:pt idx="1723">
                  <c:v>2.3758700696055577</c:v>
                </c:pt>
                <c:pt idx="1724">
                  <c:v>2.3744927536231777</c:v>
                </c:pt>
                <c:pt idx="1725">
                  <c:v>2.3731170336036977</c:v>
                </c:pt>
                <c:pt idx="1726">
                  <c:v>2.3717429067747093</c:v>
                </c:pt>
                <c:pt idx="1727">
                  <c:v>2.3703703703703702</c:v>
                </c:pt>
                <c:pt idx="1728">
                  <c:v>2.3689994216310004</c:v>
                </c:pt>
                <c:pt idx="1729">
                  <c:v>2.3676300578034692</c:v>
                </c:pt>
                <c:pt idx="1730">
                  <c:v>2.3662622761409589</c:v>
                </c:pt>
                <c:pt idx="1731">
                  <c:v>2.3648960739030023</c:v>
                </c:pt>
                <c:pt idx="1732">
                  <c:v>2.3635314483555105</c:v>
                </c:pt>
                <c:pt idx="1733">
                  <c:v>2.362168396770473</c:v>
                </c:pt>
                <c:pt idx="1734">
                  <c:v>2.3608069164265131</c:v>
                </c:pt>
                <c:pt idx="1735">
                  <c:v>2.3594470046082363</c:v>
                </c:pt>
                <c:pt idx="1736">
                  <c:v>2.3580886586067935</c:v>
                </c:pt>
                <c:pt idx="1737">
                  <c:v>2.3567318757192175</c:v>
                </c:pt>
                <c:pt idx="1738">
                  <c:v>2.3553766532489937</c:v>
                </c:pt>
                <c:pt idx="1739">
                  <c:v>2.3540229885057427</c:v>
                </c:pt>
                <c:pt idx="1740">
                  <c:v>2.3526708788052777</c:v>
                </c:pt>
                <c:pt idx="1741">
                  <c:v>2.3513203214695753</c:v>
                </c:pt>
                <c:pt idx="1742">
                  <c:v>2.3499713138267353</c:v>
                </c:pt>
                <c:pt idx="1743">
                  <c:v>2.3486238532110093</c:v>
                </c:pt>
                <c:pt idx="1744">
                  <c:v>2.3472779369627506</c:v>
                </c:pt>
                <c:pt idx="1745">
                  <c:v>2.3459335624284092</c:v>
                </c:pt>
                <c:pt idx="1746">
                  <c:v>2.3445907269605355</c:v>
                </c:pt>
                <c:pt idx="1747">
                  <c:v>2.3432494279176197</c:v>
                </c:pt>
                <c:pt idx="1748">
                  <c:v>2.3419096626643796</c:v>
                </c:pt>
                <c:pt idx="1749">
                  <c:v>2.3405714285714292</c:v>
                </c:pt>
                <c:pt idx="1750">
                  <c:v>2.3392347230154198</c:v>
                </c:pt>
                <c:pt idx="1751">
                  <c:v>2.3378995433789953</c:v>
                </c:pt>
                <c:pt idx="1752">
                  <c:v>2.3365658870507362</c:v>
                </c:pt>
                <c:pt idx="1753">
                  <c:v>2.3352337514253212</c:v>
                </c:pt>
                <c:pt idx="1754">
                  <c:v>2.3339031339030902</c:v>
                </c:pt>
                <c:pt idx="1755">
                  <c:v>2.3325740318906587</c:v>
                </c:pt>
                <c:pt idx="1756">
                  <c:v>2.3312464428001967</c:v>
                </c:pt>
                <c:pt idx="1757">
                  <c:v>2.3299203640500572</c:v>
                </c:pt>
                <c:pt idx="1758">
                  <c:v>2.3285957930642387</c:v>
                </c:pt>
                <c:pt idx="1759">
                  <c:v>2.3272727272727272</c:v>
                </c:pt>
                <c:pt idx="1760">
                  <c:v>2.3259511641113004</c:v>
                </c:pt>
                <c:pt idx="1761">
                  <c:v>2.3246311010215672</c:v>
                </c:pt>
                <c:pt idx="1762">
                  <c:v>2.3233125354509392</c:v>
                </c:pt>
                <c:pt idx="1763">
                  <c:v>2.3219954648526078</c:v>
                </c:pt>
                <c:pt idx="1764">
                  <c:v>2.3206798866855531</c:v>
                </c:pt>
                <c:pt idx="1765">
                  <c:v>2.3193657984144962</c:v>
                </c:pt>
                <c:pt idx="1766">
                  <c:v>2.3180531975098559</c:v>
                </c:pt>
                <c:pt idx="1767">
                  <c:v>2.3167420814479627</c:v>
                </c:pt>
                <c:pt idx="1768">
                  <c:v>2.3154324477105708</c:v>
                </c:pt>
                <c:pt idx="1769">
                  <c:v>2.3141242937853201</c:v>
                </c:pt>
                <c:pt idx="1770">
                  <c:v>2.3128176171654427</c:v>
                </c:pt>
                <c:pt idx="1771">
                  <c:v>2.3115124153498292</c:v>
                </c:pt>
                <c:pt idx="1772">
                  <c:v>2.3102086858431461</c:v>
                </c:pt>
                <c:pt idx="1773">
                  <c:v>2.3089064261555787</c:v>
                </c:pt>
                <c:pt idx="1774">
                  <c:v>2.3076056338027811</c:v>
                </c:pt>
                <c:pt idx="1775">
                  <c:v>2.3063063063063072</c:v>
                </c:pt>
                <c:pt idx="1776">
                  <c:v>2.3050084411930167</c:v>
                </c:pt>
                <c:pt idx="1777">
                  <c:v>2.3037120359955008</c:v>
                </c:pt>
                <c:pt idx="1778">
                  <c:v>2.3024170882518269</c:v>
                </c:pt>
                <c:pt idx="1779">
                  <c:v>2.3011235955056182</c:v>
                </c:pt>
                <c:pt idx="1780">
                  <c:v>2.2998315553060458</c:v>
                </c:pt>
                <c:pt idx="1781">
                  <c:v>2.2985409652076352</c:v>
                </c:pt>
                <c:pt idx="1782">
                  <c:v>2.2972518227706202</c:v>
                </c:pt>
                <c:pt idx="1783">
                  <c:v>2.2959641255605381</c:v>
                </c:pt>
                <c:pt idx="1784">
                  <c:v>2.2946778711484592</c:v>
                </c:pt>
                <c:pt idx="1785">
                  <c:v>2.2933930571109009</c:v>
                </c:pt>
                <c:pt idx="1786">
                  <c:v>2.2921096810296588</c:v>
                </c:pt>
                <c:pt idx="1787">
                  <c:v>2.2908277404922166</c:v>
                </c:pt>
                <c:pt idx="1788">
                  <c:v>2.2895472330911142</c:v>
                </c:pt>
                <c:pt idx="1789">
                  <c:v>2.2882681564245808</c:v>
                </c:pt>
                <c:pt idx="1790">
                  <c:v>2.2869905080960846</c:v>
                </c:pt>
                <c:pt idx="1791">
                  <c:v>2.2857142857142856</c:v>
                </c:pt>
                <c:pt idx="1792">
                  <c:v>2.2844394868934752</c:v>
                </c:pt>
                <c:pt idx="1793">
                  <c:v>2.2831661092530657</c:v>
                </c:pt>
                <c:pt idx="1794">
                  <c:v>2.2818941504178292</c:v>
                </c:pt>
                <c:pt idx="1795">
                  <c:v>2.2806236080178452</c:v>
                </c:pt>
                <c:pt idx="1796">
                  <c:v>2.2793544796883687</c:v>
                </c:pt>
                <c:pt idx="1797">
                  <c:v>2.2780867630700792</c:v>
                </c:pt>
                <c:pt idx="1798">
                  <c:v>2.2768204558087777</c:v>
                </c:pt>
                <c:pt idx="1799">
                  <c:v>2.2755555555555556</c:v>
                </c:pt>
                <c:pt idx="1800">
                  <c:v>2.2742920599666854</c:v>
                </c:pt>
                <c:pt idx="1801">
                  <c:v>2.2730299667036626</c:v>
                </c:pt>
                <c:pt idx="1802">
                  <c:v>2.2717692734331667</c:v>
                </c:pt>
                <c:pt idx="1803">
                  <c:v>2.2705099778270612</c:v>
                </c:pt>
                <c:pt idx="1804">
                  <c:v>2.269252077562359</c:v>
                </c:pt>
                <c:pt idx="1805">
                  <c:v>2.2679955703211894</c:v>
                </c:pt>
                <c:pt idx="1806">
                  <c:v>2.2667404537908133</c:v>
                </c:pt>
                <c:pt idx="1807">
                  <c:v>2.2654867256637172</c:v>
                </c:pt>
                <c:pt idx="1808">
                  <c:v>2.2642343836374113</c:v>
                </c:pt>
                <c:pt idx="1809">
                  <c:v>2.2629834254143648</c:v>
                </c:pt>
                <c:pt idx="1810">
                  <c:v>2.2617338487024612</c:v>
                </c:pt>
                <c:pt idx="1811">
                  <c:v>2.260485651214128</c:v>
                </c:pt>
                <c:pt idx="1812">
                  <c:v>2.2592388306674032</c:v>
                </c:pt>
                <c:pt idx="1813">
                  <c:v>2.2579933847850056</c:v>
                </c:pt>
                <c:pt idx="1814">
                  <c:v>2.2567493112947568</c:v>
                </c:pt>
                <c:pt idx="1815">
                  <c:v>2.2555066079295156</c:v>
                </c:pt>
                <c:pt idx="1816">
                  <c:v>2.2542652724270802</c:v>
                </c:pt>
                <c:pt idx="1817">
                  <c:v>2.2530253025302542</c:v>
                </c:pt>
                <c:pt idx="1818">
                  <c:v>2.251786695986806</c:v>
                </c:pt>
                <c:pt idx="1819">
                  <c:v>2.2505494505494505</c:v>
                </c:pt>
                <c:pt idx="1820">
                  <c:v>2.2493135639758401</c:v>
                </c:pt>
                <c:pt idx="1821">
                  <c:v>2.2480790340285397</c:v>
                </c:pt>
                <c:pt idx="1822">
                  <c:v>2.2468458584750413</c:v>
                </c:pt>
                <c:pt idx="1823">
                  <c:v>2.2456140350877192</c:v>
                </c:pt>
                <c:pt idx="1824">
                  <c:v>2.2443835616438412</c:v>
                </c:pt>
                <c:pt idx="1825">
                  <c:v>2.2431544359255202</c:v>
                </c:pt>
                <c:pt idx="1826">
                  <c:v>2.2419266557197592</c:v>
                </c:pt>
                <c:pt idx="1827">
                  <c:v>2.2407002188184291</c:v>
                </c:pt>
                <c:pt idx="1828">
                  <c:v>2.2394751230179977</c:v>
                </c:pt>
                <c:pt idx="1829">
                  <c:v>2.2382513661202186</c:v>
                </c:pt>
                <c:pt idx="1830">
                  <c:v>2.237028945931185</c:v>
                </c:pt>
                <c:pt idx="1831">
                  <c:v>2.2358078602620086</c:v>
                </c:pt>
                <c:pt idx="1832">
                  <c:v>2.2345881069285332</c:v>
                </c:pt>
                <c:pt idx="1833">
                  <c:v>2.2333696837513632</c:v>
                </c:pt>
                <c:pt idx="1834">
                  <c:v>2.2321525885558584</c:v>
                </c:pt>
                <c:pt idx="1835">
                  <c:v>2.2309368191721202</c:v>
                </c:pt>
                <c:pt idx="1836">
                  <c:v>2.2297223734349485</c:v>
                </c:pt>
                <c:pt idx="1837">
                  <c:v>2.2285092491838956</c:v>
                </c:pt>
                <c:pt idx="1838">
                  <c:v>2.2272974442631872</c:v>
                </c:pt>
                <c:pt idx="1839">
                  <c:v>2.2260869565217392</c:v>
                </c:pt>
                <c:pt idx="1840">
                  <c:v>2.2248777838131448</c:v>
                </c:pt>
                <c:pt idx="1841">
                  <c:v>2.223669923995657</c:v>
                </c:pt>
                <c:pt idx="1842">
                  <c:v>2.2224633749321758</c:v>
                </c:pt>
                <c:pt idx="1843">
                  <c:v>2.2212581344901969</c:v>
                </c:pt>
                <c:pt idx="1844">
                  <c:v>2.2200542005420436</c:v>
                </c:pt>
                <c:pt idx="1845">
                  <c:v>2.2188515709642469</c:v>
                </c:pt>
                <c:pt idx="1846">
                  <c:v>2.2176502436383352</c:v>
                </c:pt>
                <c:pt idx="1847">
                  <c:v>2.2164502164502164</c:v>
                </c:pt>
                <c:pt idx="1848">
                  <c:v>2.2152514872904274</c:v>
                </c:pt>
                <c:pt idx="1849">
                  <c:v>2.2140540540540541</c:v>
                </c:pt>
                <c:pt idx="1850">
                  <c:v>2.2128579146406948</c:v>
                </c:pt>
                <c:pt idx="1851">
                  <c:v>2.2116630669546438</c:v>
                </c:pt>
                <c:pt idx="1852">
                  <c:v>2.2104695089044792</c:v>
                </c:pt>
                <c:pt idx="1853">
                  <c:v>2.2092772384034602</c:v>
                </c:pt>
                <c:pt idx="1854">
                  <c:v>2.2080862533692742</c:v>
                </c:pt>
                <c:pt idx="1855">
                  <c:v>2.2068965517241392</c:v>
                </c:pt>
                <c:pt idx="1856">
                  <c:v>2.2057081313947227</c:v>
                </c:pt>
                <c:pt idx="1857">
                  <c:v>2.2045209903121652</c:v>
                </c:pt>
                <c:pt idx="1858">
                  <c:v>2.2033351264120831</c:v>
                </c:pt>
                <c:pt idx="1859">
                  <c:v>2.2021505376344086</c:v>
                </c:pt>
                <c:pt idx="1860">
                  <c:v>2.2009672219237002</c:v>
                </c:pt>
                <c:pt idx="1861">
                  <c:v>2.1997851772287778</c:v>
                </c:pt>
                <c:pt idx="1862">
                  <c:v>2.1986044015029602</c:v>
                </c:pt>
                <c:pt idx="1863">
                  <c:v>2.1974248927038631</c:v>
                </c:pt>
                <c:pt idx="1864">
                  <c:v>2.1962466487935637</c:v>
                </c:pt>
                <c:pt idx="1865">
                  <c:v>2.195069667738478</c:v>
                </c:pt>
                <c:pt idx="1866">
                  <c:v>2.1938939475094048</c:v>
                </c:pt>
                <c:pt idx="1867">
                  <c:v>2.1927194860813706</c:v>
                </c:pt>
                <c:pt idx="1868">
                  <c:v>2.1915462814339217</c:v>
                </c:pt>
                <c:pt idx="1869">
                  <c:v>2.1903743315508022</c:v>
                </c:pt>
                <c:pt idx="1870">
                  <c:v>2.189203634420096</c:v>
                </c:pt>
                <c:pt idx="1871">
                  <c:v>2.1880341880341891</c:v>
                </c:pt>
                <c:pt idx="1872">
                  <c:v>2.1868659903897072</c:v>
                </c:pt>
                <c:pt idx="1873">
                  <c:v>2.1856990394877269</c:v>
                </c:pt>
                <c:pt idx="1874">
                  <c:v>2.1845333333333352</c:v>
                </c:pt>
                <c:pt idx="1875">
                  <c:v>2.1833688699360412</c:v>
                </c:pt>
                <c:pt idx="1876">
                  <c:v>2.1822056473095381</c:v>
                </c:pt>
                <c:pt idx="1877">
                  <c:v>2.1810436634717787</c:v>
                </c:pt>
                <c:pt idx="1878">
                  <c:v>2.1798829164449174</c:v>
                </c:pt>
                <c:pt idx="1879">
                  <c:v>2.1787234042553192</c:v>
                </c:pt>
                <c:pt idx="1880">
                  <c:v>2.1775651249335377</c:v>
                </c:pt>
                <c:pt idx="1881">
                  <c:v>2.1764080765143463</c:v>
                </c:pt>
                <c:pt idx="1882">
                  <c:v>2.1752522570366435</c:v>
                </c:pt>
                <c:pt idx="1883">
                  <c:v>2.1740976645435244</c:v>
                </c:pt>
                <c:pt idx="1884">
                  <c:v>2.1729442970822279</c:v>
                </c:pt>
                <c:pt idx="1885">
                  <c:v>2.1717921527041359</c:v>
                </c:pt>
                <c:pt idx="1886">
                  <c:v>2.1706412294647577</c:v>
                </c:pt>
                <c:pt idx="1887">
                  <c:v>2.1694915254237288</c:v>
                </c:pt>
                <c:pt idx="1888">
                  <c:v>2.1683430386447857</c:v>
                </c:pt>
                <c:pt idx="1889">
                  <c:v>2.1671957671958197</c:v>
                </c:pt>
                <c:pt idx="1890">
                  <c:v>2.1660497091485977</c:v>
                </c:pt>
                <c:pt idx="1891">
                  <c:v>2.1649048625793235</c:v>
                </c:pt>
                <c:pt idx="1892">
                  <c:v>2.163761225567927</c:v>
                </c:pt>
                <c:pt idx="1893">
                  <c:v>2.1626187961985197</c:v>
                </c:pt>
                <c:pt idx="1894">
                  <c:v>2.1614775725594044</c:v>
                </c:pt>
                <c:pt idx="1895">
                  <c:v>2.1603375527427011</c:v>
                </c:pt>
                <c:pt idx="1896">
                  <c:v>2.1591987348444914</c:v>
                </c:pt>
                <c:pt idx="1897">
                  <c:v>2.1580611169652264</c:v>
                </c:pt>
                <c:pt idx="1898">
                  <c:v>2.1569246972090572</c:v>
                </c:pt>
                <c:pt idx="1899">
                  <c:v>2.1557894736841967</c:v>
                </c:pt>
                <c:pt idx="1900">
                  <c:v>2.1546554445028927</c:v>
                </c:pt>
                <c:pt idx="1901">
                  <c:v>2.1535226077812832</c:v>
                </c:pt>
                <c:pt idx="1902">
                  <c:v>2.1523909616395192</c:v>
                </c:pt>
                <c:pt idx="1903">
                  <c:v>2.1512605042016797</c:v>
                </c:pt>
                <c:pt idx="1904">
                  <c:v>2.1501312335958005</c:v>
                </c:pt>
                <c:pt idx="1905">
                  <c:v>2.1490031479538301</c:v>
                </c:pt>
                <c:pt idx="1906">
                  <c:v>2.1478762454116795</c:v>
                </c:pt>
                <c:pt idx="1907">
                  <c:v>2.1467505241090148</c:v>
                </c:pt>
                <c:pt idx="1908">
                  <c:v>2.1456259821896277</c:v>
                </c:pt>
                <c:pt idx="1909">
                  <c:v>2.1445026178010482</c:v>
                </c:pt>
                <c:pt idx="1910">
                  <c:v>2.1433804290947149</c:v>
                </c:pt>
                <c:pt idx="1911">
                  <c:v>2.1422594142259377</c:v>
                </c:pt>
                <c:pt idx="1912">
                  <c:v>2.1411395713538952</c:v>
                </c:pt>
                <c:pt idx="1913">
                  <c:v>2.1400208986416263</c:v>
                </c:pt>
                <c:pt idx="1914">
                  <c:v>2.1389033942558737</c:v>
                </c:pt>
                <c:pt idx="1915">
                  <c:v>2.1377870563674906</c:v>
                </c:pt>
                <c:pt idx="1916">
                  <c:v>2.1366718831507563</c:v>
                </c:pt>
                <c:pt idx="1917">
                  <c:v>2.1355578727841502</c:v>
                </c:pt>
                <c:pt idx="1918">
                  <c:v>2.1344450234496559</c:v>
                </c:pt>
                <c:pt idx="1919">
                  <c:v>2.1333333333333342</c:v>
                </c:pt>
                <c:pt idx="1920">
                  <c:v>2.1322228006246737</c:v>
                </c:pt>
                <c:pt idx="1921">
                  <c:v>2.1311134235171667</c:v>
                </c:pt>
                <c:pt idx="1922">
                  <c:v>2.1300052002080077</c:v>
                </c:pt>
                <c:pt idx="1923">
                  <c:v>2.1288981288981277</c:v>
                </c:pt>
                <c:pt idx="1924">
                  <c:v>2.1277922077922611</c:v>
                </c:pt>
                <c:pt idx="1925">
                  <c:v>2.1266874350986367</c:v>
                </c:pt>
                <c:pt idx="1926">
                  <c:v>2.1255838090295796</c:v>
                </c:pt>
                <c:pt idx="1927">
                  <c:v>2.1244813278008299</c:v>
                </c:pt>
                <c:pt idx="1928">
                  <c:v>2.1233799896319412</c:v>
                </c:pt>
                <c:pt idx="1929">
                  <c:v>2.1222797927461152</c:v>
                </c:pt>
                <c:pt idx="1930">
                  <c:v>2.1211807353702752</c:v>
                </c:pt>
                <c:pt idx="1931">
                  <c:v>2.1200828157349898</c:v>
                </c:pt>
                <c:pt idx="1932">
                  <c:v>2.1189860320744955</c:v>
                </c:pt>
                <c:pt idx="1933">
                  <c:v>2.1178903826266806</c:v>
                </c:pt>
                <c:pt idx="1934">
                  <c:v>2.1167958656330748</c:v>
                </c:pt>
                <c:pt idx="1935">
                  <c:v>2.1157024793387946</c:v>
                </c:pt>
                <c:pt idx="1936">
                  <c:v>2.1146102219927752</c:v>
                </c:pt>
                <c:pt idx="1937">
                  <c:v>2.1135190918472651</c:v>
                </c:pt>
                <c:pt idx="1938">
                  <c:v>2.1124290871583287</c:v>
                </c:pt>
                <c:pt idx="1939">
                  <c:v>2.1113402061855671</c:v>
                </c:pt>
                <c:pt idx="1940">
                  <c:v>2.1102524471921678</c:v>
                </c:pt>
                <c:pt idx="1941">
                  <c:v>2.1091658084449052</c:v>
                </c:pt>
                <c:pt idx="1942">
                  <c:v>2.1080802882141052</c:v>
                </c:pt>
                <c:pt idx="1943">
                  <c:v>2.1069958847736627</c:v>
                </c:pt>
                <c:pt idx="1944">
                  <c:v>2.1059125964010281</c:v>
                </c:pt>
                <c:pt idx="1945">
                  <c:v>2.104830421377184</c:v>
                </c:pt>
                <c:pt idx="1946">
                  <c:v>2.1037493579866795</c:v>
                </c:pt>
                <c:pt idx="1947">
                  <c:v>2.1026694045174539</c:v>
                </c:pt>
                <c:pt idx="1948">
                  <c:v>2.1015905592611612</c:v>
                </c:pt>
                <c:pt idx="1949">
                  <c:v>2.1005128205128205</c:v>
                </c:pt>
                <c:pt idx="1950">
                  <c:v>2.0994361865709887</c:v>
                </c:pt>
                <c:pt idx="1951">
                  <c:v>2.098360655737705</c:v>
                </c:pt>
                <c:pt idx="1952">
                  <c:v>2.0972862263184844</c:v>
                </c:pt>
                <c:pt idx="1953">
                  <c:v>2.0962128966223132</c:v>
                </c:pt>
                <c:pt idx="1954">
                  <c:v>2.0951406649616366</c:v>
                </c:pt>
                <c:pt idx="1955">
                  <c:v>2.0940695296523519</c:v>
                </c:pt>
                <c:pt idx="1956">
                  <c:v>2.0929994890137515</c:v>
                </c:pt>
                <c:pt idx="1957">
                  <c:v>2.0919305413687441</c:v>
                </c:pt>
                <c:pt idx="1958">
                  <c:v>2.0908626850433767</c:v>
                </c:pt>
                <c:pt idx="1959">
                  <c:v>2.0897959183673849</c:v>
                </c:pt>
                <c:pt idx="1960">
                  <c:v>2.0887302396736382</c:v>
                </c:pt>
                <c:pt idx="1961">
                  <c:v>2.087665647298675</c:v>
                </c:pt>
                <c:pt idx="1962">
                  <c:v>2.0866021395822307</c:v>
                </c:pt>
                <c:pt idx="1963">
                  <c:v>2.0855397148676538</c:v>
                </c:pt>
                <c:pt idx="1964">
                  <c:v>2.0844783715012722</c:v>
                </c:pt>
                <c:pt idx="1965">
                  <c:v>2.0834181078331637</c:v>
                </c:pt>
                <c:pt idx="1966">
                  <c:v>2.0823589222165735</c:v>
                </c:pt>
                <c:pt idx="1967">
                  <c:v>2.0813008130081303</c:v>
                </c:pt>
                <c:pt idx="1968">
                  <c:v>2.0802437785678012</c:v>
                </c:pt>
                <c:pt idx="1969">
                  <c:v>2.0791878172588834</c:v>
                </c:pt>
                <c:pt idx="1970">
                  <c:v>2.0781329274480003</c:v>
                </c:pt>
                <c:pt idx="1971">
                  <c:v>2.077079107505071</c:v>
                </c:pt>
                <c:pt idx="1972">
                  <c:v>2.0760263558033447</c:v>
                </c:pt>
                <c:pt idx="1973">
                  <c:v>2.0749746707193601</c:v>
                </c:pt>
                <c:pt idx="1974">
                  <c:v>2.0739240506329724</c:v>
                </c:pt>
                <c:pt idx="1975">
                  <c:v>2.0728744939270967</c:v>
                </c:pt>
                <c:pt idx="1976">
                  <c:v>2.0718259989883663</c:v>
                </c:pt>
                <c:pt idx="1977">
                  <c:v>2.0707785642062677</c:v>
                </c:pt>
                <c:pt idx="1978">
                  <c:v>2.0697321879737243</c:v>
                </c:pt>
                <c:pt idx="1979">
                  <c:v>2.0686868686868691</c:v>
                </c:pt>
                <c:pt idx="1980">
                  <c:v>2.0676426047450778</c:v>
                </c:pt>
                <c:pt idx="1981">
                  <c:v>2.0665993945509586</c:v>
                </c:pt>
                <c:pt idx="1982">
                  <c:v>2.0655572365103412</c:v>
                </c:pt>
                <c:pt idx="1983">
                  <c:v>2.064516129032258</c:v>
                </c:pt>
                <c:pt idx="1984">
                  <c:v>2.0634760705289672</c:v>
                </c:pt>
                <c:pt idx="1985">
                  <c:v>2.0624370594159211</c:v>
                </c:pt>
                <c:pt idx="1986">
                  <c:v>2.0613990941117262</c:v>
                </c:pt>
                <c:pt idx="1987">
                  <c:v>2.0603621730382167</c:v>
                </c:pt>
                <c:pt idx="1988">
                  <c:v>2.0593262946204152</c:v>
                </c:pt>
                <c:pt idx="1989">
                  <c:v>2.0582914572864452</c:v>
                </c:pt>
                <c:pt idx="1990">
                  <c:v>2.0572576594676044</c:v>
                </c:pt>
                <c:pt idx="1991">
                  <c:v>2.0562248995983934</c:v>
                </c:pt>
                <c:pt idx="1992">
                  <c:v>2.0551931761164082</c:v>
                </c:pt>
                <c:pt idx="1993">
                  <c:v>2.0541624874623872</c:v>
                </c:pt>
                <c:pt idx="1994">
                  <c:v>2.0531328320802005</c:v>
                </c:pt>
                <c:pt idx="1995">
                  <c:v>2.0521042084168402</c:v>
                </c:pt>
                <c:pt idx="1996">
                  <c:v>2.0510766149223834</c:v>
                </c:pt>
                <c:pt idx="1997">
                  <c:v>2.05005005005005</c:v>
                </c:pt>
                <c:pt idx="1998">
                  <c:v>2.0490245122561292</c:v>
                </c:pt>
                <c:pt idx="1999">
                  <c:v>2.048</c:v>
                </c:pt>
                <c:pt idx="2000">
                  <c:v>2.0469765117441279</c:v>
                </c:pt>
                <c:pt idx="2001">
                  <c:v>2.0459540459540482</c:v>
                </c:pt>
                <c:pt idx="2002">
                  <c:v>2.0449326010983602</c:v>
                </c:pt>
                <c:pt idx="2003">
                  <c:v>2.0439121756487024</c:v>
                </c:pt>
                <c:pt idx="2004">
                  <c:v>2.0428927680798004</c:v>
                </c:pt>
                <c:pt idx="2005">
                  <c:v>2.0418743768693952</c:v>
                </c:pt>
                <c:pt idx="2006">
                  <c:v>2.040857000498256</c:v>
                </c:pt>
                <c:pt idx="2007">
                  <c:v>2.0398406374501579</c:v>
                </c:pt>
                <c:pt idx="2008">
                  <c:v>2.0388252862120457</c:v>
                </c:pt>
                <c:pt idx="2009">
                  <c:v>2.0378109452736317</c:v>
                </c:pt>
                <c:pt idx="2010">
                  <c:v>2.0367976131277969</c:v>
                </c:pt>
                <c:pt idx="2011">
                  <c:v>2.0357852882703802</c:v>
                </c:pt>
                <c:pt idx="2012">
                  <c:v>2.0347739692001987</c:v>
                </c:pt>
                <c:pt idx="2013">
                  <c:v>2.0337636544190665</c:v>
                </c:pt>
                <c:pt idx="2014">
                  <c:v>2.0327543424317618</c:v>
                </c:pt>
                <c:pt idx="2015">
                  <c:v>2.0317460317460307</c:v>
                </c:pt>
                <c:pt idx="2016">
                  <c:v>2.0307387208725842</c:v>
                </c:pt>
                <c:pt idx="2017">
                  <c:v>2.0297324083250752</c:v>
                </c:pt>
                <c:pt idx="2018">
                  <c:v>2.0287270926201426</c:v>
                </c:pt>
                <c:pt idx="2019">
                  <c:v>2.027722772277273</c:v>
                </c:pt>
                <c:pt idx="2020">
                  <c:v>2.0267194458189017</c:v>
                </c:pt>
                <c:pt idx="2021">
                  <c:v>2.0257171117705242</c:v>
                </c:pt>
                <c:pt idx="2022">
                  <c:v>2.0247157686604607</c:v>
                </c:pt>
                <c:pt idx="2023">
                  <c:v>2.0237154150197627</c:v>
                </c:pt>
                <c:pt idx="2024">
                  <c:v>2.0227160493827192</c:v>
                </c:pt>
                <c:pt idx="2025">
                  <c:v>2.0217176702862782</c:v>
                </c:pt>
                <c:pt idx="2026">
                  <c:v>2.0207202762704015</c:v>
                </c:pt>
                <c:pt idx="2027">
                  <c:v>2.0197238658777152</c:v>
                </c:pt>
                <c:pt idx="2028">
                  <c:v>2.0187284376540169</c:v>
                </c:pt>
                <c:pt idx="2029">
                  <c:v>2.0177339901477831</c:v>
                </c:pt>
                <c:pt idx="2030">
                  <c:v>2.0167405219103887</c:v>
                </c:pt>
                <c:pt idx="2031">
                  <c:v>2.0157480314960567</c:v>
                </c:pt>
                <c:pt idx="2032">
                  <c:v>2.0147565174618789</c:v>
                </c:pt>
                <c:pt idx="2033">
                  <c:v>2.0137659783677484</c:v>
                </c:pt>
                <c:pt idx="2034">
                  <c:v>2.0127764127764132</c:v>
                </c:pt>
                <c:pt idx="2035">
                  <c:v>2.011787819253438</c:v>
                </c:pt>
                <c:pt idx="2036">
                  <c:v>2.0108001963671978</c:v>
                </c:pt>
                <c:pt idx="2037">
                  <c:v>2.0098135426889212</c:v>
                </c:pt>
                <c:pt idx="2038">
                  <c:v>2.0088278567925877</c:v>
                </c:pt>
                <c:pt idx="2039">
                  <c:v>2.0078431372548695</c:v>
                </c:pt>
                <c:pt idx="2040">
                  <c:v>2.0068593826555587</c:v>
                </c:pt>
                <c:pt idx="2041">
                  <c:v>2.0058765915768837</c:v>
                </c:pt>
                <c:pt idx="2042">
                  <c:v>2.004894762604053</c:v>
                </c:pt>
                <c:pt idx="2043">
                  <c:v>2.0039138943248531</c:v>
                </c:pt>
                <c:pt idx="2044">
                  <c:v>2.0029339853300732</c:v>
                </c:pt>
                <c:pt idx="2045">
                  <c:v>2.0019550342130579</c:v>
                </c:pt>
                <c:pt idx="2046">
                  <c:v>2.0009770395701025</c:v>
                </c:pt>
                <c:pt idx="2047">
                  <c:v>2</c:v>
                </c:pt>
              </c:numCache>
            </c:numRef>
          </c:xVal>
          <c:yVal>
            <c:numRef>
              <c:f>'NFFT=4096'!$C$2:$C$2049</c:f>
              <c:numCache>
                <c:formatCode>General</c:formatCode>
                <c:ptCount val="2048"/>
                <c:pt idx="0">
                  <c:v>1.30232224390291E-2</c:v>
                </c:pt>
                <c:pt idx="1">
                  <c:v>6.6307690522547829E-3</c:v>
                </c:pt>
                <c:pt idx="2">
                  <c:v>3.1598183729086601E-3</c:v>
                </c:pt>
                <c:pt idx="3">
                  <c:v>1.8657397581154599E-2</c:v>
                </c:pt>
                <c:pt idx="4">
                  <c:v>8.4001584484620501E-2</c:v>
                </c:pt>
                <c:pt idx="5">
                  <c:v>0.24889871019761498</c:v>
                </c:pt>
                <c:pt idx="6">
                  <c:v>0.58203062485347434</c:v>
                </c:pt>
                <c:pt idx="7">
                  <c:v>1.16558870011149</c:v>
                </c:pt>
                <c:pt idx="8">
                  <c:v>2.0836689077899999</c:v>
                </c:pt>
                <c:pt idx="9">
                  <c:v>3.4055588209860868</c:v>
                </c:pt>
                <c:pt idx="10">
                  <c:v>5.1664806805996975</c:v>
                </c:pt>
                <c:pt idx="11">
                  <c:v>7.3495035584078146</c:v>
                </c:pt>
                <c:pt idx="12">
                  <c:v>9.8727988846084767</c:v>
                </c:pt>
                <c:pt idx="13">
                  <c:v>12.5860103520102</c:v>
                </c:pt>
                <c:pt idx="14">
                  <c:v>15.2782364875876</c:v>
                </c:pt>
                <c:pt idx="15">
                  <c:v>17.6981611399118</c:v>
                </c:pt>
                <c:pt idx="16">
                  <c:v>19.584552083699986</c:v>
                </c:pt>
                <c:pt idx="17">
                  <c:v>20.703119516313489</c:v>
                </c:pt>
                <c:pt idx="18">
                  <c:v>20.884040765183087</c:v>
                </c:pt>
                <c:pt idx="19">
                  <c:v>20.0536981660678</c:v>
                </c:pt>
                <c:pt idx="20">
                  <c:v>18.254572139978102</c:v>
                </c:pt>
                <c:pt idx="21">
                  <c:v>15.648799045253462</c:v>
                </c:pt>
                <c:pt idx="22">
                  <c:v>12.5034341607511</c:v>
                </c:pt>
                <c:pt idx="23">
                  <c:v>9.1585444105649767</c:v>
                </c:pt>
                <c:pt idx="24">
                  <c:v>5.9823505326167785</c:v>
                </c:pt>
                <c:pt idx="25">
                  <c:v>3.32016608130226</c:v>
                </c:pt>
                <c:pt idx="26">
                  <c:v>1.4453364906743444</c:v>
                </c:pt>
                <c:pt idx="27">
                  <c:v>0.52043552501728485</c:v>
                </c:pt>
                <c:pt idx="28">
                  <c:v>0.57554558636674602</c:v>
                </c:pt>
                <c:pt idx="29">
                  <c:v>1.5077240362441326</c:v>
                </c:pt>
                <c:pt idx="30">
                  <c:v>3.1021827020152402</c:v>
                </c:pt>
                <c:pt idx="31">
                  <c:v>5.0719034214010534</c:v>
                </c:pt>
                <c:pt idx="32">
                  <c:v>7.1090686954086637</c:v>
                </c:pt>
                <c:pt idx="33">
                  <c:v>8.9394339784084718</c:v>
                </c:pt>
                <c:pt idx="34">
                  <c:v>10.370057010874024</c:v>
                </c:pt>
                <c:pt idx="35">
                  <c:v>11.321808101117464</c:v>
                </c:pt>
                <c:pt idx="36">
                  <c:v>11.840676826624676</c:v>
                </c:pt>
                <c:pt idx="37">
                  <c:v>12.085629706807104</c:v>
                </c:pt>
                <c:pt idx="38">
                  <c:v>12.294998718093398</c:v>
                </c:pt>
                <c:pt idx="39">
                  <c:v>12.737323496185395</c:v>
                </c:pt>
                <c:pt idx="40">
                  <c:v>13.655496963400099</c:v>
                </c:pt>
                <c:pt idx="41">
                  <c:v>15.214415227329599</c:v>
                </c:pt>
                <c:pt idx="42">
                  <c:v>17.461831609195599</c:v>
                </c:pt>
                <c:pt idx="43">
                  <c:v>20.309826428314135</c:v>
                </c:pt>
                <c:pt idx="44">
                  <c:v>23.540628611885289</c:v>
                </c:pt>
                <c:pt idx="45">
                  <c:v>26.836127188076535</c:v>
                </c:pt>
                <c:pt idx="46">
                  <c:v>29.826098235610299</c:v>
                </c:pt>
                <c:pt idx="47">
                  <c:v>32.146746005073297</c:v>
                </c:pt>
                <c:pt idx="48">
                  <c:v>33.499256432052</c:v>
                </c:pt>
                <c:pt idx="49">
                  <c:v>33.698045732576496</c:v>
                </c:pt>
                <c:pt idx="50">
                  <c:v>32.700262662344997</c:v>
                </c:pt>
                <c:pt idx="51">
                  <c:v>30.611521458873035</c:v>
                </c:pt>
                <c:pt idx="52">
                  <c:v>27.667164129368331</c:v>
                </c:pt>
                <c:pt idx="53">
                  <c:v>24.1927666566983</c:v>
                </c:pt>
                <c:pt idx="54">
                  <c:v>20.551289143140401</c:v>
                </c:pt>
                <c:pt idx="55">
                  <c:v>17.08654150036001</c:v>
                </c:pt>
                <c:pt idx="56">
                  <c:v>14.073081956464724</c:v>
                </c:pt>
                <c:pt idx="57">
                  <c:v>11.6812222893229</c:v>
                </c:pt>
                <c:pt idx="58">
                  <c:v>9.9627774177094448</c:v>
                </c:pt>
                <c:pt idx="59">
                  <c:v>8.8591640582355566</c:v>
                </c:pt>
                <c:pt idx="60">
                  <c:v>8.2292033774193989</c:v>
                </c:pt>
                <c:pt idx="61">
                  <c:v>7.8903279332849099</c:v>
                </c:pt>
                <c:pt idx="62">
                  <c:v>7.664521556451299</c:v>
                </c:pt>
                <c:pt idx="63">
                  <c:v>7.4196649088734334</c:v>
                </c:pt>
                <c:pt idx="64">
                  <c:v>7.0981166400499376</c:v>
                </c:pt>
                <c:pt idx="65">
                  <c:v>6.7270778456972655</c:v>
                </c:pt>
                <c:pt idx="66">
                  <c:v>6.4090170073046124</c:v>
                </c:pt>
                <c:pt idx="67">
                  <c:v>6.29443849026572</c:v>
                </c:pt>
                <c:pt idx="68">
                  <c:v>6.5427829205378885</c:v>
                </c:pt>
                <c:pt idx="69">
                  <c:v>7.2795837737042124</c:v>
                </c:pt>
                <c:pt idx="70">
                  <c:v>8.5587380368739705</c:v>
                </c:pt>
                <c:pt idx="71">
                  <c:v>10.3377609378927</c:v>
                </c:pt>
                <c:pt idx="72">
                  <c:v>12.471397780717201</c:v>
                </c:pt>
                <c:pt idx="73">
                  <c:v>14.725456088622424</c:v>
                </c:pt>
                <c:pt idx="74">
                  <c:v>16.8088778085583</c:v>
                </c:pt>
                <c:pt idx="75">
                  <c:v>18.418623045604502</c:v>
                </c:pt>
                <c:pt idx="76">
                  <c:v>19.289522362758689</c:v>
                </c:pt>
                <c:pt idx="77">
                  <c:v>19.240304191469889</c:v>
                </c:pt>
                <c:pt idx="78">
                  <c:v>18.207663649795499</c:v>
                </c:pt>
                <c:pt idx="79">
                  <c:v>16.262352742892102</c:v>
                </c:pt>
                <c:pt idx="80">
                  <c:v>13.604419840937499</c:v>
                </c:pt>
                <c:pt idx="81">
                  <c:v>10.538313075398298</c:v>
                </c:pt>
                <c:pt idx="82">
                  <c:v>7.4319340521986996</c:v>
                </c:pt>
                <c:pt idx="83">
                  <c:v>4.6662961910997804</c:v>
                </c:pt>
                <c:pt idx="84">
                  <c:v>2.5837877065044959</c:v>
                </c:pt>
                <c:pt idx="85">
                  <c:v>1.4429833590936398</c:v>
                </c:pt>
                <c:pt idx="86">
                  <c:v>1.3865714624605501</c:v>
                </c:pt>
                <c:pt idx="87">
                  <c:v>2.4265730635511797</c:v>
                </c:pt>
                <c:pt idx="88">
                  <c:v>4.4480983005612824</c:v>
                </c:pt>
                <c:pt idx="89">
                  <c:v>7.2299444857467501</c:v>
                </c:pt>
                <c:pt idx="90">
                  <c:v>10.477888549252</c:v>
                </c:pt>
                <c:pt idx="91">
                  <c:v>13.864936568140415</c:v>
                </c:pt>
                <c:pt idx="92">
                  <c:v>17.072257623321189</c:v>
                </c:pt>
                <c:pt idx="93">
                  <c:v>19.825040335186795</c:v>
                </c:pt>
                <c:pt idx="94">
                  <c:v>21.918879482825087</c:v>
                </c:pt>
                <c:pt idx="95">
                  <c:v>23.234208856120187</c:v>
                </c:pt>
                <c:pt idx="96">
                  <c:v>23.738367385753289</c:v>
                </c:pt>
                <c:pt idx="97">
                  <c:v>23.476756072782628</c:v>
                </c:pt>
                <c:pt idx="98">
                  <c:v>22.555929292224686</c:v>
                </c:pt>
                <c:pt idx="99">
                  <c:v>21.122202091238702</c:v>
                </c:pt>
                <c:pt idx="100">
                  <c:v>19.339416417004635</c:v>
                </c:pt>
                <c:pt idx="101">
                  <c:v>17.368987278473789</c:v>
                </c:pt>
                <c:pt idx="102">
                  <c:v>15.354426327520846</c:v>
                </c:pt>
                <c:pt idx="103">
                  <c:v>13.411438939727526</c:v>
                </c:pt>
                <c:pt idx="104">
                  <c:v>11.623629732813798</c:v>
                </c:pt>
                <c:pt idx="105">
                  <c:v>10.043003703298464</c:v>
                </c:pt>
                <c:pt idx="106">
                  <c:v>8.6939192057581192</c:v>
                </c:pt>
                <c:pt idx="107">
                  <c:v>7.5789614051043062</c:v>
                </c:pt>
                <c:pt idx="108">
                  <c:v>6.6853193928758898</c:v>
                </c:pt>
                <c:pt idx="109">
                  <c:v>5.9905787208154955</c:v>
                </c:pt>
                <c:pt idx="110">
                  <c:v>5.4672748469043055</c:v>
                </c:pt>
                <c:pt idx="111">
                  <c:v>5.0859877111986398</c:v>
                </c:pt>
                <c:pt idx="112">
                  <c:v>4.8171129615692019</c:v>
                </c:pt>
                <c:pt idx="113">
                  <c:v>4.6316748239705099</c:v>
                </c:pt>
                <c:pt idx="114">
                  <c:v>4.5016377284947033</c:v>
                </c:pt>
                <c:pt idx="115">
                  <c:v>4.4001453748720598</c:v>
                </c:pt>
                <c:pt idx="116">
                  <c:v>4.3020013801813004</c:v>
                </c:pt>
                <c:pt idx="117">
                  <c:v>4.1845456670403802</c:v>
                </c:pt>
                <c:pt idx="118">
                  <c:v>4.0289130737971846</c:v>
                </c:pt>
                <c:pt idx="119">
                  <c:v>3.8215147659089252</c:v>
                </c:pt>
                <c:pt idx="120">
                  <c:v>3.5554785898558183</c:v>
                </c:pt>
                <c:pt idx="121">
                  <c:v>3.2317327045533002</c:v>
                </c:pt>
                <c:pt idx="122">
                  <c:v>2.8594225515480267</c:v>
                </c:pt>
                <c:pt idx="123">
                  <c:v>2.4554147404757898</c:v>
                </c:pt>
                <c:pt idx="124">
                  <c:v>2.0427583894736863</c:v>
                </c:pt>
                <c:pt idx="125">
                  <c:v>1.6481344854776299</c:v>
                </c:pt>
                <c:pt idx="126">
                  <c:v>1.2985085617218854</c:v>
                </c:pt>
                <c:pt idx="127">
                  <c:v>1.0173842570472245</c:v>
                </c:pt>
                <c:pt idx="128">
                  <c:v>0.82120082136613204</c:v>
                </c:pt>
                <c:pt idx="129">
                  <c:v>0.71648989943041963</c:v>
                </c:pt>
                <c:pt idx="130">
                  <c:v>0.69837519005293658</c:v>
                </c:pt>
                <c:pt idx="131">
                  <c:v>0.75084690097490003</c:v>
                </c:pt>
                <c:pt idx="132">
                  <c:v>0.84897812672633399</c:v>
                </c:pt>
                <c:pt idx="133">
                  <c:v>0.96290597841005265</c:v>
                </c:pt>
                <c:pt idx="134">
                  <c:v>1.0630348741229898</c:v>
                </c:pt>
                <c:pt idx="135">
                  <c:v>1.12560719749189</c:v>
                </c:pt>
                <c:pt idx="136">
                  <c:v>1.1376032335837101</c:v>
                </c:pt>
                <c:pt idx="137">
                  <c:v>1.0999372913306757</c:v>
                </c:pt>
                <c:pt idx="138">
                  <c:v>1.0281367101892298</c:v>
                </c:pt>
                <c:pt idx="139">
                  <c:v>0.95010738336171197</c:v>
                </c:pt>
                <c:pt idx="140">
                  <c:v>0.90113948022685697</c:v>
                </c:pt>
                <c:pt idx="141">
                  <c:v>0.91688829276911465</c:v>
                </c:pt>
                <c:pt idx="142">
                  <c:v>1.0255562854343117</c:v>
                </c:pt>
                <c:pt idx="143">
                  <c:v>1.2407881668382632</c:v>
                </c:pt>
                <c:pt idx="144">
                  <c:v>1.5567885306268054</c:v>
                </c:pt>
                <c:pt idx="145">
                  <c:v>1.9468535308337296</c:v>
                </c:pt>
                <c:pt idx="146">
                  <c:v>2.3659128273813401</c:v>
                </c:pt>
                <c:pt idx="147">
                  <c:v>2.7569083539879999</c:v>
                </c:pt>
                <c:pt idx="148">
                  <c:v>3.0600418170572699</c:v>
                </c:pt>
                <c:pt idx="149">
                  <c:v>3.2232702232677801</c:v>
                </c:pt>
                <c:pt idx="150">
                  <c:v>3.2120670538038567</c:v>
                </c:pt>
                <c:pt idx="151">
                  <c:v>3.0164925418132467</c:v>
                </c:pt>
                <c:pt idx="152">
                  <c:v>2.6540492100828197</c:v>
                </c:pt>
                <c:pt idx="153">
                  <c:v>2.1675711390493402</c:v>
                </c:pt>
                <c:pt idx="154">
                  <c:v>1.6183628863269801</c:v>
                </c:pt>
                <c:pt idx="155">
                  <c:v>1.0757719888071657</c:v>
                </c:pt>
                <c:pt idx="156">
                  <c:v>0.60514267259991716</c:v>
                </c:pt>
                <c:pt idx="157">
                  <c:v>0.25648686452870978</c:v>
                </c:pt>
                <c:pt idx="158">
                  <c:v>5.6123919649896908E-2</c:v>
                </c:pt>
                <c:pt idx="159">
                  <c:v>2.9825109926233419E-3</c:v>
                </c:pt>
                <c:pt idx="160">
                  <c:v>7.0328849987363204E-2</c:v>
                </c:pt>
                <c:pt idx="161">
                  <c:v>0.21257090549626712</c:v>
                </c:pt>
                <c:pt idx="162">
                  <c:v>0.37572143094401955</c:v>
                </c:pt>
                <c:pt idx="163">
                  <c:v>0.50931389572490637</c:v>
                </c:pt>
                <c:pt idx="164">
                  <c:v>0.57723249165714596</c:v>
                </c:pt>
                <c:pt idx="165">
                  <c:v>0.56512433733523904</c:v>
                </c:pt>
                <c:pt idx="166">
                  <c:v>0.48277786686707408</c:v>
                </c:pt>
                <c:pt idx="167">
                  <c:v>0.36093326869601</c:v>
                </c:pt>
                <c:pt idx="168">
                  <c:v>0.24321179477984589</c:v>
                </c:pt>
                <c:pt idx="169">
                  <c:v>0.17494707638044757</c:v>
                </c:pt>
                <c:pt idx="170">
                  <c:v>0.19142957224745397</c:v>
                </c:pt>
                <c:pt idx="171">
                  <c:v>0.30826533544314899</c:v>
                </c:pt>
                <c:pt idx="172">
                  <c:v>0.51614619945074158</c:v>
                </c:pt>
                <c:pt idx="173">
                  <c:v>0.78140287955580301</c:v>
                </c:pt>
                <c:pt idx="174">
                  <c:v>1.0524543994923599</c:v>
                </c:pt>
                <c:pt idx="175">
                  <c:v>1.2709438207455181</c:v>
                </c:pt>
                <c:pt idx="176">
                  <c:v>1.38525028559221</c:v>
                </c:pt>
                <c:pt idx="177">
                  <c:v>1.36343880362332</c:v>
                </c:pt>
                <c:pt idx="178">
                  <c:v>1.2027038929704141</c:v>
                </c:pt>
                <c:pt idx="179">
                  <c:v>0.93300149105275298</c:v>
                </c:pt>
                <c:pt idx="180">
                  <c:v>0.61372668846846701</c:v>
                </c:pt>
                <c:pt idx="181">
                  <c:v>0.32374734352907608</c:v>
                </c:pt>
                <c:pt idx="182">
                  <c:v>0.14654160374772546</c:v>
                </c:pt>
                <c:pt idx="183">
                  <c:v>0.15330249890663344</c:v>
                </c:pt>
                <c:pt idx="184">
                  <c:v>0.3874185871737636</c:v>
                </c:pt>
                <c:pt idx="185">
                  <c:v>0.85358551015459139</c:v>
                </c:pt>
                <c:pt idx="186">
                  <c:v>1.5139645555149097</c:v>
                </c:pt>
                <c:pt idx="187">
                  <c:v>2.2924414151856767</c:v>
                </c:pt>
                <c:pt idx="188">
                  <c:v>3.0864250865210701</c:v>
                </c:pt>
                <c:pt idx="189">
                  <c:v>3.7840940556000788</c:v>
                </c:pt>
                <c:pt idx="190">
                  <c:v>4.2838630756322473</c:v>
                </c:pt>
                <c:pt idx="191">
                  <c:v>4.5123481248267003</c:v>
                </c:pt>
                <c:pt idx="192">
                  <c:v>4.4373582509199885</c:v>
                </c:pt>
                <c:pt idx="193">
                  <c:v>4.0733956839542378</c:v>
                </c:pt>
                <c:pt idx="194">
                  <c:v>3.4786091686066598</c:v>
                </c:pt>
                <c:pt idx="195">
                  <c:v>2.7438232458032812</c:v>
                </c:pt>
                <c:pt idx="196">
                  <c:v>1.9758171362652817</c:v>
                </c:pt>
                <c:pt idx="197">
                  <c:v>1.2781364252795899</c:v>
                </c:pt>
                <c:pt idx="198">
                  <c:v>0.73316612565098549</c:v>
                </c:pt>
                <c:pt idx="199">
                  <c:v>0.38888955699250194</c:v>
                </c:pt>
                <c:pt idx="200">
                  <c:v>0.25277264638735097</c:v>
                </c:pt>
                <c:pt idx="201">
                  <c:v>0.29375514242525375</c:v>
                </c:pt>
                <c:pt idx="202">
                  <c:v>0.45170053414966138</c:v>
                </c:pt>
                <c:pt idx="203">
                  <c:v>0.65218771326114822</c:v>
                </c:pt>
                <c:pt idx="204">
                  <c:v>0.82351398174783885</c:v>
                </c:pt>
                <c:pt idx="205">
                  <c:v>0.91241706401477951</c:v>
                </c:pt>
                <c:pt idx="206">
                  <c:v>0.89537270248865453</c:v>
                </c:pt>
                <c:pt idx="207">
                  <c:v>0.78329727751010214</c:v>
                </c:pt>
                <c:pt idx="208">
                  <c:v>0.61886955125520604</c:v>
                </c:pt>
                <c:pt idx="209">
                  <c:v>0.46719129344247901</c:v>
                </c:pt>
                <c:pt idx="210">
                  <c:v>0.40182550730644001</c:v>
                </c:pt>
                <c:pt idx="211">
                  <c:v>0.48912229980529598</c:v>
                </c:pt>
                <c:pt idx="212">
                  <c:v>0.77400415508920062</c:v>
                </c:pt>
                <c:pt idx="213">
                  <c:v>1.2700016271263899</c:v>
                </c:pt>
                <c:pt idx="214">
                  <c:v>1.9554060267405717</c:v>
                </c:pt>
                <c:pt idx="215">
                  <c:v>2.7761430662534798</c:v>
                </c:pt>
                <c:pt idx="216">
                  <c:v>3.6546368738236588</c:v>
                </c:pt>
                <c:pt idx="217">
                  <c:v>4.5027973393936902</c:v>
                </c:pt>
                <c:pt idx="218">
                  <c:v>5.2365438109547116</c:v>
                </c:pt>
                <c:pt idx="219">
                  <c:v>5.7890990440872114</c:v>
                </c:pt>
                <c:pt idx="220">
                  <c:v>6.1206581333353896</c:v>
                </c:pt>
                <c:pt idx="221">
                  <c:v>6.2228555310407296</c:v>
                </c:pt>
                <c:pt idx="222">
                  <c:v>6.1175319157765262</c:v>
                </c:pt>
                <c:pt idx="223">
                  <c:v>5.8504123236212795</c:v>
                </c:pt>
                <c:pt idx="224">
                  <c:v>5.4812256181667101</c:v>
                </c:pt>
                <c:pt idx="225">
                  <c:v>5.0723534348022534</c:v>
                </c:pt>
                <c:pt idx="226">
                  <c:v>4.6782085153832034</c:v>
                </c:pt>
                <c:pt idx="227">
                  <c:v>4.3372182981488097</c:v>
                </c:pt>
                <c:pt idx="228">
                  <c:v>4.0676276832432023</c:v>
                </c:pt>
                <c:pt idx="229">
                  <c:v>3.8674941359208477</c:v>
                </c:pt>
                <c:pt idx="230">
                  <c:v>3.71841158154816</c:v>
                </c:pt>
                <c:pt idx="231">
                  <c:v>3.5918338418599602</c:v>
                </c:pt>
                <c:pt idx="232">
                  <c:v>3.4564912916857997</c:v>
                </c:pt>
                <c:pt idx="233">
                  <c:v>3.2853538655740402</c:v>
                </c:pt>
                <c:pt idx="234">
                  <c:v>3.06086365484901</c:v>
                </c:pt>
                <c:pt idx="235">
                  <c:v>2.7776535443826011</c:v>
                </c:pt>
                <c:pt idx="236">
                  <c:v>2.44255960140993</c:v>
                </c:pt>
                <c:pt idx="237">
                  <c:v>2.0722918746213401</c:v>
                </c:pt>
                <c:pt idx="238">
                  <c:v>1.6895401818278049</c:v>
                </c:pt>
                <c:pt idx="239">
                  <c:v>1.3184908609272501</c:v>
                </c:pt>
                <c:pt idx="240">
                  <c:v>0.98070303051194596</c:v>
                </c:pt>
                <c:pt idx="241">
                  <c:v>0.69207478686438184</c:v>
                </c:pt>
                <c:pt idx="242">
                  <c:v>0.461293811487544</c:v>
                </c:pt>
                <c:pt idx="243">
                  <c:v>0.28980214558638601</c:v>
                </c:pt>
                <c:pt idx="244">
                  <c:v>0.17299471361224344</c:v>
                </c:pt>
                <c:pt idx="245">
                  <c:v>0.10217489147373612</c:v>
                </c:pt>
                <c:pt idx="246">
                  <c:v>6.6732828569287597E-2</c:v>
                </c:pt>
                <c:pt idx="247">
                  <c:v>5.6082413407985539E-2</c:v>
                </c:pt>
                <c:pt idx="248">
                  <c:v>6.1051508520553695E-2</c:v>
                </c:pt>
                <c:pt idx="249">
                  <c:v>7.4613313020662084E-2</c:v>
                </c:pt>
                <c:pt idx="250">
                  <c:v>9.2021002220635847E-2</c:v>
                </c:pt>
                <c:pt idx="251">
                  <c:v>0.11052374544682879</c:v>
                </c:pt>
                <c:pt idx="252">
                  <c:v>0.12888262751585167</c:v>
                </c:pt>
                <c:pt idx="253">
                  <c:v>0.14687624984698899</c:v>
                </c:pt>
                <c:pt idx="254">
                  <c:v>0.16491257584926869</c:v>
                </c:pt>
                <c:pt idx="255">
                  <c:v>0.18377929536831189</c:v>
                </c:pt>
                <c:pt idx="256">
                  <c:v>0.20450054473093199</c:v>
                </c:pt>
                <c:pt idx="257">
                  <c:v>0.22824239092871246</c:v>
                </c:pt>
                <c:pt idx="258">
                  <c:v>0.256225489506753</c:v>
                </c:pt>
                <c:pt idx="259">
                  <c:v>0.289647005185382</c:v>
                </c:pt>
                <c:pt idx="260">
                  <c:v>0.32966099823455358</c:v>
                </c:pt>
                <c:pt idx="261">
                  <c:v>0.37749119221034838</c:v>
                </c:pt>
                <c:pt idx="262">
                  <c:v>0.434734281529981</c:v>
                </c:pt>
                <c:pt idx="263">
                  <c:v>0.50385236214143858</c:v>
                </c:pt>
                <c:pt idx="264">
                  <c:v>0.58876343029461553</c:v>
                </c:pt>
                <c:pt idx="265">
                  <c:v>0.69534701309003177</c:v>
                </c:pt>
                <c:pt idx="266">
                  <c:v>0.83162199702329576</c:v>
                </c:pt>
                <c:pt idx="267">
                  <c:v>1.0073556479354357</c:v>
                </c:pt>
                <c:pt idx="268">
                  <c:v>1.2329425092563358</c:v>
                </c:pt>
                <c:pt idx="269">
                  <c:v>1.5175440994996316</c:v>
                </c:pt>
                <c:pt idx="270">
                  <c:v>1.8666773914645001</c:v>
                </c:pt>
                <c:pt idx="271">
                  <c:v>2.2796365875290401</c:v>
                </c:pt>
                <c:pt idx="272">
                  <c:v>2.7472759677982701</c:v>
                </c:pt>
                <c:pt idx="273">
                  <c:v>3.2507247806372903</c:v>
                </c:pt>
                <c:pt idx="274">
                  <c:v>3.7615204827332298</c:v>
                </c:pt>
                <c:pt idx="275">
                  <c:v>4.2434347258502898</c:v>
                </c:pt>
                <c:pt idx="276">
                  <c:v>4.6559593112380355</c:v>
                </c:pt>
                <c:pt idx="277">
                  <c:v>4.9590755957817034</c:v>
                </c:pt>
                <c:pt idx="278">
                  <c:v>5.1186243035156602</c:v>
                </c:pt>
                <c:pt idx="279">
                  <c:v>5.1113959232575796</c:v>
                </c:pt>
                <c:pt idx="280">
                  <c:v>4.9290289678772297</c:v>
                </c:pt>
                <c:pt idx="281">
                  <c:v>4.5799559228119096</c:v>
                </c:pt>
                <c:pt idx="282">
                  <c:v>4.0889564034213599</c:v>
                </c:pt>
                <c:pt idx="283">
                  <c:v>3.4943070778680005</c:v>
                </c:pt>
                <c:pt idx="284">
                  <c:v>2.842973409188676</c:v>
                </c:pt>
                <c:pt idx="285">
                  <c:v>2.1846736451259212</c:v>
                </c:pt>
                <c:pt idx="286">
                  <c:v>1.5658752001395457</c:v>
                </c:pt>
                <c:pt idx="287">
                  <c:v>1.0248016543425957</c:v>
                </c:pt>
                <c:pt idx="288">
                  <c:v>0.58832244697063929</c:v>
                </c:pt>
                <c:pt idx="289">
                  <c:v>0.27120256045148899</c:v>
                </c:pt>
                <c:pt idx="290">
                  <c:v>7.7684216153881824E-2</c:v>
                </c:pt>
                <c:pt idx="291">
                  <c:v>4.8623193474546904E-3</c:v>
                </c:pt>
                <c:pt idx="292">
                  <c:v>4.69111678662371E-2</c:v>
                </c:pt>
                <c:pt idx="293">
                  <c:v>0.19901464320268433</c:v>
                </c:pt>
                <c:pt idx="294">
                  <c:v>0.45989966465252102</c:v>
                </c:pt>
                <c:pt idx="295">
                  <c:v>0.83217495143132203</c:v>
                </c:pt>
                <c:pt idx="296">
                  <c:v>1.3201812999240699</c:v>
                </c:pt>
                <c:pt idx="297">
                  <c:v>1.9256670239670501</c:v>
                </c:pt>
                <c:pt idx="298">
                  <c:v>2.6421871579518021</c:v>
                </c:pt>
                <c:pt idx="299">
                  <c:v>3.4495594446345987</c:v>
                </c:pt>
                <c:pt idx="300">
                  <c:v>4.3098898501317855</c:v>
                </c:pt>
                <c:pt idx="301">
                  <c:v>5.1665472379838695</c:v>
                </c:pt>
                <c:pt idx="302">
                  <c:v>5.9470225296360555</c:v>
                </c:pt>
                <c:pt idx="303">
                  <c:v>6.5699160322138299</c:v>
                </c:pt>
                <c:pt idx="304">
                  <c:v>6.9554742201600055</c:v>
                </c:pt>
                <c:pt idx="305">
                  <c:v>7.0382936921442489</c:v>
                </c:pt>
                <c:pt idx="306">
                  <c:v>6.7801813601300855</c:v>
                </c:pt>
                <c:pt idx="307">
                  <c:v>6.1808402839980801</c:v>
                </c:pt>
                <c:pt idx="308">
                  <c:v>5.2841267909692</c:v>
                </c:pt>
                <c:pt idx="309">
                  <c:v>4.1781184674333796</c:v>
                </c:pt>
                <c:pt idx="310">
                  <c:v>2.9880941213776602</c:v>
                </c:pt>
                <c:pt idx="311">
                  <c:v>1.8626386663514101</c:v>
                </c:pt>
                <c:pt idx="312">
                  <c:v>0.954280013843264</c:v>
                </c:pt>
                <c:pt idx="313">
                  <c:v>0.39714759418973655</c:v>
                </c:pt>
                <c:pt idx="314">
                  <c:v>0.28492335574009497</c:v>
                </c:pt>
                <c:pt idx="315">
                  <c:v>0.65268102219580404</c:v>
                </c:pt>
                <c:pt idx="316">
                  <c:v>1.4659842209757898</c:v>
                </c:pt>
                <c:pt idx="317">
                  <c:v>2.6198247216236399</c:v>
                </c:pt>
                <c:pt idx="318">
                  <c:v>3.9487015844168099</c:v>
                </c:pt>
                <c:pt idx="319">
                  <c:v>5.2475260089060365</c:v>
                </c:pt>
                <c:pt idx="320">
                  <c:v>6.3013056143648924</c:v>
                </c:pt>
                <c:pt idx="321">
                  <c:v>6.9199732464340302</c:v>
                </c:pt>
                <c:pt idx="322">
                  <c:v>6.9735379033904001</c:v>
                </c:pt>
                <c:pt idx="323">
                  <c:v>6.4221700918365698</c:v>
                </c:pt>
                <c:pt idx="324">
                  <c:v>5.3360374791863396</c:v>
                </c:pt>
                <c:pt idx="325">
                  <c:v>3.9007220579277444</c:v>
                </c:pt>
                <c:pt idx="326">
                  <c:v>2.4057999367295477</c:v>
                </c:pt>
                <c:pt idx="327">
                  <c:v>1.21645198607565</c:v>
                </c:pt>
                <c:pt idx="328">
                  <c:v>0.73049902293961433</c:v>
                </c:pt>
                <c:pt idx="329">
                  <c:v>1.3256549699303461</c:v>
                </c:pt>
                <c:pt idx="330">
                  <c:v>3.3036867148040199</c:v>
                </c:pt>
                <c:pt idx="331">
                  <c:v>6.8392249416000803</c:v>
                </c:pt>
                <c:pt idx="332">
                  <c:v>11.940951489199698</c:v>
                </c:pt>
                <c:pt idx="333">
                  <c:v>18.4317089442766</c:v>
                </c:pt>
                <c:pt idx="334">
                  <c:v>25.951825426859354</c:v>
                </c:pt>
                <c:pt idx="335">
                  <c:v>33.986886530397513</c:v>
                </c:pt>
                <c:pt idx="336">
                  <c:v>41.917730396917911</c:v>
                </c:pt>
                <c:pt idx="337">
                  <c:v>49.087097702295587</c:v>
                </c:pt>
                <c:pt idx="338">
                  <c:v>54.874660596085008</c:v>
                </c:pt>
                <c:pt idx="339">
                  <c:v>58.770541221473763</c:v>
                </c:pt>
                <c:pt idx="340">
                  <c:v>60.437222223651595</c:v>
                </c:pt>
                <c:pt idx="341">
                  <c:v>59.751051601964015</c:v>
                </c:pt>
                <c:pt idx="342">
                  <c:v>56.817217721086159</c:v>
                </c:pt>
                <c:pt idx="343">
                  <c:v>51.955754108962005</c:v>
                </c:pt>
                <c:pt idx="344">
                  <c:v>45.660285086799597</c:v>
                </c:pt>
                <c:pt idx="345">
                  <c:v>38.535202534002202</c:v>
                </c:pt>
                <c:pt idx="346">
                  <c:v>31.220137903758499</c:v>
                </c:pt>
                <c:pt idx="347">
                  <c:v>24.312442263572972</c:v>
                </c:pt>
                <c:pt idx="348">
                  <c:v>18.298596231008727</c:v>
                </c:pt>
                <c:pt idx="349">
                  <c:v>13.503991343114098</c:v>
                </c:pt>
                <c:pt idx="350">
                  <c:v>10.067584138456386</c:v>
                </c:pt>
                <c:pt idx="351">
                  <c:v>7.9439990724570499</c:v>
                </c:pt>
                <c:pt idx="352">
                  <c:v>6.9313889940324582</c:v>
                </c:pt>
                <c:pt idx="353">
                  <c:v>6.7194535560146997</c:v>
                </c:pt>
                <c:pt idx="354">
                  <c:v>6.9491054227637434</c:v>
                </c:pt>
                <c:pt idx="355">
                  <c:v>7.2738265334245504</c:v>
                </c:pt>
                <c:pt idx="356">
                  <c:v>7.4129822463444146</c:v>
                </c:pt>
                <c:pt idx="357">
                  <c:v>7.1891797971187801</c:v>
                </c:pt>
                <c:pt idx="358">
                  <c:v>6.5448153073578039</c:v>
                </c:pt>
                <c:pt idx="359">
                  <c:v>5.5366891309005934</c:v>
                </c:pt>
                <c:pt idx="360">
                  <c:v>4.3113168395626698</c:v>
                </c:pt>
                <c:pt idx="361">
                  <c:v>3.0666736932487386</c:v>
                </c:pt>
                <c:pt idx="362">
                  <c:v>2.0080682672254002</c:v>
                </c:pt>
                <c:pt idx="363">
                  <c:v>1.3063533075935501</c:v>
                </c:pt>
                <c:pt idx="364">
                  <c:v>1.0657259569962201</c:v>
                </c:pt>
                <c:pt idx="365">
                  <c:v>1.3061877832561901</c:v>
                </c:pt>
                <c:pt idx="366">
                  <c:v>1.9627818159482717</c:v>
                </c:pt>
                <c:pt idx="367">
                  <c:v>2.9005732384128402</c:v>
                </c:pt>
                <c:pt idx="368">
                  <c:v>3.9415752239708177</c:v>
                </c:pt>
                <c:pt idx="369">
                  <c:v>4.8979238169716055</c:v>
                </c:pt>
                <c:pt idx="370">
                  <c:v>5.6048714816062395</c:v>
                </c:pt>
                <c:pt idx="371">
                  <c:v>5.9476604693561814</c:v>
                </c:pt>
                <c:pt idx="372">
                  <c:v>5.8778836985476799</c:v>
                </c:pt>
                <c:pt idx="373">
                  <c:v>5.4171832790229342</c:v>
                </c:pt>
                <c:pt idx="374">
                  <c:v>4.6486070249911924</c:v>
                </c:pt>
                <c:pt idx="375">
                  <c:v>3.6981607054906012</c:v>
                </c:pt>
                <c:pt idx="376">
                  <c:v>2.7106592419812601</c:v>
                </c:pt>
                <c:pt idx="377">
                  <c:v>1.824648474633531</c:v>
                </c:pt>
                <c:pt idx="378">
                  <c:v>1.1508872612357754</c:v>
                </c:pt>
                <c:pt idx="379">
                  <c:v>0.7577834476737757</c:v>
                </c:pt>
                <c:pt idx="380">
                  <c:v>0.66555108833053878</c:v>
                </c:pt>
                <c:pt idx="381">
                  <c:v>0.84906514727318638</c:v>
                </c:pt>
                <c:pt idx="382">
                  <c:v>1.2477994020171381</c:v>
                </c:pt>
                <c:pt idx="383">
                  <c:v>1.7801352932881598</c:v>
                </c:pt>
                <c:pt idx="384">
                  <c:v>2.3588884044431428</c:v>
                </c:pt>
                <c:pt idx="385">
                  <c:v>2.9051288773360002</c:v>
                </c:pt>
                <c:pt idx="386">
                  <c:v>3.3581459708215387</c:v>
                </c:pt>
                <c:pt idx="387">
                  <c:v>3.6804981256704998</c:v>
                </c:pt>
                <c:pt idx="388">
                  <c:v>3.8582288283163901</c:v>
                </c:pt>
                <c:pt idx="389">
                  <c:v>3.8972660532858967</c:v>
                </c:pt>
                <c:pt idx="390">
                  <c:v>3.8175833304062397</c:v>
                </c:pt>
                <c:pt idx="391">
                  <c:v>3.6468135232215397</c:v>
                </c:pt>
                <c:pt idx="392">
                  <c:v>3.4147136206397777</c:v>
                </c:pt>
                <c:pt idx="393">
                  <c:v>3.1493124695751598</c:v>
                </c:pt>
                <c:pt idx="394">
                  <c:v>2.8749162037064102</c:v>
                </c:pt>
                <c:pt idx="395">
                  <c:v>2.6115822360276701</c:v>
                </c:pt>
                <c:pt idx="396">
                  <c:v>2.37534147233634</c:v>
                </c:pt>
                <c:pt idx="397">
                  <c:v>2.1784127520205212</c:v>
                </c:pt>
                <c:pt idx="398">
                  <c:v>2.0288891535684797</c:v>
                </c:pt>
                <c:pt idx="399">
                  <c:v>1.9297833851501058</c:v>
                </c:pt>
                <c:pt idx="400">
                  <c:v>1.87775550046435</c:v>
                </c:pt>
                <c:pt idx="401">
                  <c:v>1.8621640995741298</c:v>
                </c:pt>
                <c:pt idx="402">
                  <c:v>1.8651731391653001</c:v>
                </c:pt>
                <c:pt idx="403">
                  <c:v>1.8634691872948044</c:v>
                </c:pt>
                <c:pt idx="404">
                  <c:v>1.8317362388014578</c:v>
                </c:pt>
                <c:pt idx="405">
                  <c:v>1.747504487552441</c:v>
                </c:pt>
                <c:pt idx="406">
                  <c:v>1.5964846819484799</c:v>
                </c:pt>
                <c:pt idx="407">
                  <c:v>1.3771718760546099</c:v>
                </c:pt>
                <c:pt idx="408">
                  <c:v>1.1034637627517601</c:v>
                </c:pt>
                <c:pt idx="409">
                  <c:v>0.80433102462775496</c:v>
                </c:pt>
                <c:pt idx="410">
                  <c:v>0.52015692410883796</c:v>
                </c:pt>
                <c:pt idx="411">
                  <c:v>0.296109147201436</c:v>
                </c:pt>
                <c:pt idx="412">
                  <c:v>0.17364594271370001</c:v>
                </c:pt>
                <c:pt idx="413">
                  <c:v>0.18180771215289848</c:v>
                </c:pt>
                <c:pt idx="414">
                  <c:v>0.33015593353352002</c:v>
                </c:pt>
                <c:pt idx="415">
                  <c:v>0.60501813564915363</c:v>
                </c:pt>
                <c:pt idx="416">
                  <c:v>0.97009999405344038</c:v>
                </c:pt>
                <c:pt idx="417">
                  <c:v>1.3716476635730201</c:v>
                </c:pt>
                <c:pt idx="418">
                  <c:v>1.7473711777476082</c:v>
                </c:pt>
                <c:pt idx="419">
                  <c:v>2.0374900476261244</c:v>
                </c:pt>
                <c:pt idx="420">
                  <c:v>2.1957332983472901</c:v>
                </c:pt>
                <c:pt idx="421">
                  <c:v>2.1980507337626101</c:v>
                </c:pt>
                <c:pt idx="422">
                  <c:v>2.0472042634388199</c:v>
                </c:pt>
                <c:pt idx="423">
                  <c:v>1.7722320538770624</c:v>
                </c:pt>
                <c:pt idx="424">
                  <c:v>1.4228428486459599</c:v>
                </c:pt>
                <c:pt idx="425">
                  <c:v>1.0598726715973998</c:v>
                </c:pt>
                <c:pt idx="426">
                  <c:v>0.74378276781969799</c:v>
                </c:pt>
                <c:pt idx="427">
                  <c:v>0.52360344561090699</c:v>
                </c:pt>
                <c:pt idx="428">
                  <c:v>0.42863151784139875</c:v>
                </c:pt>
                <c:pt idx="429">
                  <c:v>0.46458300241283301</c:v>
                </c:pt>
                <c:pt idx="430">
                  <c:v>0.61491608804998699</c:v>
                </c:pt>
                <c:pt idx="431">
                  <c:v>0.84688831395413555</c:v>
                </c:pt>
                <c:pt idx="432">
                  <c:v>1.1208529947898382</c:v>
                </c:pt>
                <c:pt idx="433">
                  <c:v>1.4005726658648698</c:v>
                </c:pt>
                <c:pt idx="434">
                  <c:v>1.6620998101259199</c:v>
                </c:pt>
                <c:pt idx="435">
                  <c:v>1.8991049404371898</c:v>
                </c:pt>
                <c:pt idx="436">
                  <c:v>2.1233516880848202</c:v>
                </c:pt>
                <c:pt idx="437">
                  <c:v>2.3601486244471968</c:v>
                </c:pt>
                <c:pt idx="438">
                  <c:v>2.6397959798723201</c:v>
                </c:pt>
                <c:pt idx="439">
                  <c:v>2.9870230047920612</c:v>
                </c:pt>
                <c:pt idx="440">
                  <c:v>3.4109525130477567</c:v>
                </c:pt>
                <c:pt idx="441">
                  <c:v>3.8981019162697477</c:v>
                </c:pt>
                <c:pt idx="442">
                  <c:v>4.4103290313144123</c:v>
                </c:pt>
                <c:pt idx="443">
                  <c:v>4.8885788506496697</c:v>
                </c:pt>
                <c:pt idx="444">
                  <c:v>5.2620098595870655</c:v>
                </c:pt>
                <c:pt idx="445">
                  <c:v>5.4608548231796545</c:v>
                </c:pt>
                <c:pt idx="446">
                  <c:v>5.4304731885589534</c:v>
                </c:pt>
                <c:pt idx="447">
                  <c:v>5.14368443004357</c:v>
                </c:pt>
                <c:pt idx="448">
                  <c:v>4.6087241928537024</c:v>
                </c:pt>
                <c:pt idx="449">
                  <c:v>3.8709936490304102</c:v>
                </c:pt>
                <c:pt idx="450">
                  <c:v>3.0080066309964999</c:v>
                </c:pt>
                <c:pt idx="451">
                  <c:v>2.1183187399832977</c:v>
                </c:pt>
                <c:pt idx="452">
                  <c:v>1.30645428464166</c:v>
                </c:pt>
                <c:pt idx="453">
                  <c:v>0.66666765238629877</c:v>
                </c:pt>
                <c:pt idx="454">
                  <c:v>0.26861043456741301</c:v>
                </c:pt>
                <c:pt idx="455">
                  <c:v>0.14757513671000599</c:v>
                </c:pt>
                <c:pt idx="456">
                  <c:v>0.30103791303761057</c:v>
                </c:pt>
                <c:pt idx="457">
                  <c:v>0.69193095263614002</c:v>
                </c:pt>
                <c:pt idx="458">
                  <c:v>1.2577167149387201</c:v>
                </c:pt>
                <c:pt idx="459">
                  <c:v>1.923199821349457</c:v>
                </c:pt>
                <c:pt idx="460">
                  <c:v>2.6143358420180411</c:v>
                </c:pt>
                <c:pt idx="461">
                  <c:v>3.2702151836349267</c:v>
                </c:pt>
                <c:pt idx="462">
                  <c:v>3.85091992852798</c:v>
                </c:pt>
                <c:pt idx="463">
                  <c:v>4.33994668690654</c:v>
                </c:pt>
                <c:pt idx="464">
                  <c:v>4.7411327816647528</c:v>
                </c:pt>
                <c:pt idx="465">
                  <c:v>5.0712392537347473</c:v>
                </c:pt>
                <c:pt idx="466">
                  <c:v>5.35026589339971</c:v>
                </c:pt>
                <c:pt idx="467">
                  <c:v>5.5920035473776855</c:v>
                </c:pt>
                <c:pt idx="468">
                  <c:v>5.7971817626495845</c:v>
                </c:pt>
                <c:pt idx="469">
                  <c:v>5.9508889656347002</c:v>
                </c:pt>
                <c:pt idx="470">
                  <c:v>6.0248893136448496</c:v>
                </c:pt>
                <c:pt idx="471">
                  <c:v>5.9842773737636534</c:v>
                </c:pt>
                <c:pt idx="472">
                  <c:v>5.796867403044458</c:v>
                </c:pt>
                <c:pt idx="473">
                  <c:v>5.4430431859043571</c:v>
                </c:pt>
                <c:pt idx="474">
                  <c:v>4.9236467486605502</c:v>
                </c:pt>
                <c:pt idx="475">
                  <c:v>4.26389166431861</c:v>
                </c:pt>
                <c:pt idx="476">
                  <c:v>3.51215704427343</c:v>
                </c:pt>
                <c:pt idx="477">
                  <c:v>2.7336570449526802</c:v>
                </c:pt>
                <c:pt idx="478">
                  <c:v>2.0001342627071428</c:v>
                </c:pt>
                <c:pt idx="479">
                  <c:v>1.37763762054668</c:v>
                </c:pt>
                <c:pt idx="480">
                  <c:v>0.91491391898346097</c:v>
                </c:pt>
                <c:pt idx="481">
                  <c:v>0.63486264934538295</c:v>
                </c:pt>
                <c:pt idx="482">
                  <c:v>0.53089159687355214</c:v>
                </c:pt>
                <c:pt idx="483">
                  <c:v>0.56899777382744798</c:v>
                </c:pt>
                <c:pt idx="484">
                  <c:v>0.69520241485572454</c:v>
                </c:pt>
                <c:pt idx="485">
                  <c:v>0.84684681221070202</c:v>
                </c:pt>
                <c:pt idx="486">
                  <c:v>0.96544713575049701</c:v>
                </c:pt>
                <c:pt idx="487">
                  <c:v>1.00848191951906</c:v>
                </c:pt>
                <c:pt idx="488">
                  <c:v>0.95771186170658795</c:v>
                </c:pt>
                <c:pt idx="489">
                  <c:v>0.82235667461595496</c:v>
                </c:pt>
                <c:pt idx="490">
                  <c:v>0.6365215227182891</c:v>
                </c:pt>
                <c:pt idx="491">
                  <c:v>0.45144933848617896</c:v>
                </c:pt>
                <c:pt idx="492">
                  <c:v>0.32422708995492605</c:v>
                </c:pt>
                <c:pt idx="493">
                  <c:v>0.30527760661911602</c:v>
                </c:pt>
                <c:pt idx="494">
                  <c:v>0.42718420804250801</c:v>
                </c:pt>
                <c:pt idx="495">
                  <c:v>0.69708789804285654</c:v>
                </c:pt>
                <c:pt idx="496">
                  <c:v>1.09414050710091</c:v>
                </c:pt>
                <c:pt idx="497">
                  <c:v>1.5724573251487284</c:v>
                </c:pt>
                <c:pt idx="498">
                  <c:v>2.0689091374855</c:v>
                </c:pt>
                <c:pt idx="499">
                  <c:v>2.5141527059288267</c:v>
                </c:pt>
                <c:pt idx="500">
                  <c:v>2.8447066791854101</c:v>
                </c:pt>
                <c:pt idx="501">
                  <c:v>3.0137448881759612</c:v>
                </c:pt>
                <c:pt idx="502">
                  <c:v>2.9986116245304597</c:v>
                </c:pt>
                <c:pt idx="503">
                  <c:v>2.80377830093181</c:v>
                </c:pt>
                <c:pt idx="504">
                  <c:v>2.4588976893636967</c:v>
                </c:pt>
                <c:pt idx="505">
                  <c:v>2.0125721832955681</c:v>
                </c:pt>
                <c:pt idx="506">
                  <c:v>1.5232420672945499</c:v>
                </c:pt>
                <c:pt idx="507">
                  <c:v>1.0490687646588241</c:v>
                </c:pt>
                <c:pt idx="508">
                  <c:v>0.63875977650217419</c:v>
                </c:pt>
                <c:pt idx="509">
                  <c:v>0.32496508380615857</c:v>
                </c:pt>
                <c:pt idx="510">
                  <c:v>0.12125661853883014</c:v>
                </c:pt>
                <c:pt idx="511">
                  <c:v>2.2926843202550611E-2</c:v>
                </c:pt>
                <c:pt idx="512">
                  <c:v>1.10765838766584E-2</c:v>
                </c:pt>
                <c:pt idx="513">
                  <c:v>5.886028109275341E-2</c:v>
                </c:pt>
                <c:pt idx="514">
                  <c:v>0.13842893341590712</c:v>
                </c:pt>
                <c:pt idx="515">
                  <c:v>0.22710330406007934</c:v>
                </c:pt>
                <c:pt idx="516">
                  <c:v>0.31159922698878001</c:v>
                </c:pt>
                <c:pt idx="517">
                  <c:v>0.38963032602344538</c:v>
                </c:pt>
                <c:pt idx="518">
                  <c:v>0.46881053550777357</c:v>
                </c:pt>
                <c:pt idx="519">
                  <c:v>0.56333919226297802</c:v>
                </c:pt>
                <c:pt idx="520">
                  <c:v>0.68936333764141922</c:v>
                </c:pt>
                <c:pt idx="521">
                  <c:v>0.86010394060890205</c:v>
                </c:pt>
                <c:pt idx="522">
                  <c:v>1.0817859163229999</c:v>
                </c:pt>
                <c:pt idx="523">
                  <c:v>1.3511586089327801</c:v>
                </c:pt>
                <c:pt idx="524">
                  <c:v>1.6550063984055499</c:v>
                </c:pt>
                <c:pt idx="525">
                  <c:v>1.971621583844577</c:v>
                </c:pt>
                <c:pt idx="526">
                  <c:v>2.2738356653474812</c:v>
                </c:pt>
                <c:pt idx="527">
                  <c:v>2.53295152246934</c:v>
                </c:pt>
                <c:pt idx="528">
                  <c:v>2.7228244902340877</c:v>
                </c:pt>
                <c:pt idx="529">
                  <c:v>2.8234032475642099</c:v>
                </c:pt>
                <c:pt idx="530">
                  <c:v>2.8232264650038967</c:v>
                </c:pt>
                <c:pt idx="531">
                  <c:v>2.7206214297562599</c:v>
                </c:pt>
                <c:pt idx="532">
                  <c:v>2.5236035836343098</c:v>
                </c:pt>
                <c:pt idx="533">
                  <c:v>2.2486776893617</c:v>
                </c:pt>
                <c:pt idx="534">
                  <c:v>1.9188595621916433</c:v>
                </c:pt>
                <c:pt idx="535">
                  <c:v>1.56126512580038</c:v>
                </c:pt>
                <c:pt idx="536">
                  <c:v>1.20456794371043</c:v>
                </c:pt>
                <c:pt idx="537">
                  <c:v>0.87654029027341041</c:v>
                </c:pt>
                <c:pt idx="538">
                  <c:v>0.60180399253727901</c:v>
                </c:pt>
                <c:pt idx="539">
                  <c:v>0.39985682213874807</c:v>
                </c:pt>
                <c:pt idx="540">
                  <c:v>0.28342409029625987</c:v>
                </c:pt>
                <c:pt idx="541">
                  <c:v>0.25721042395750332</c:v>
                </c:pt>
                <c:pt idx="542">
                  <c:v>0.31717379547462343</c:v>
                </c:pt>
                <c:pt idx="543">
                  <c:v>0.45048313299125198</c:v>
                </c:pt>
                <c:pt idx="544">
                  <c:v>0.63632242378766057</c:v>
                </c:pt>
                <c:pt idx="545">
                  <c:v>0.84764789252620798</c:v>
                </c:pt>
                <c:pt idx="546">
                  <c:v>1.0538871394896401</c:v>
                </c:pt>
                <c:pt idx="547">
                  <c:v>1.2244060384268001</c:v>
                </c:pt>
                <c:pt idx="548">
                  <c:v>1.3323934154349741</c:v>
                </c:pt>
                <c:pt idx="549">
                  <c:v>1.3586670326636101</c:v>
                </c:pt>
                <c:pt idx="550">
                  <c:v>1.2948280969247199</c:v>
                </c:pt>
                <c:pt idx="551">
                  <c:v>1.1452146051381757</c:v>
                </c:pt>
                <c:pt idx="552">
                  <c:v>0.92723553318232999</c:v>
                </c:pt>
                <c:pt idx="553">
                  <c:v>0.66989359627396272</c:v>
                </c:pt>
                <c:pt idx="554">
                  <c:v>0.4105874492624334</c:v>
                </c:pt>
                <c:pt idx="555">
                  <c:v>0.1905731206211613</c:v>
                </c:pt>
                <c:pt idx="556">
                  <c:v>4.9703246976372316E-2</c:v>
                </c:pt>
                <c:pt idx="557">
                  <c:v>2.1203062073451056E-2</c:v>
                </c:pt>
                <c:pt idx="558">
                  <c:v>0.12725412207429901</c:v>
                </c:pt>
                <c:pt idx="559">
                  <c:v>0.37603540798418938</c:v>
                </c:pt>
                <c:pt idx="560">
                  <c:v>0.7606380231677986</c:v>
                </c:pt>
                <c:pt idx="561">
                  <c:v>1.2599674649446699</c:v>
                </c:pt>
                <c:pt idx="562">
                  <c:v>1.8414326569935899</c:v>
                </c:pt>
                <c:pt idx="563">
                  <c:v>2.4649512214750602</c:v>
                </c:pt>
                <c:pt idx="564">
                  <c:v>3.087623166702488</c:v>
                </c:pt>
                <c:pt idx="565">
                  <c:v>3.6683680374757199</c:v>
                </c:pt>
                <c:pt idx="566">
                  <c:v>4.1718869851557603</c:v>
                </c:pt>
                <c:pt idx="567">
                  <c:v>4.5714805442176303</c:v>
                </c:pt>
                <c:pt idx="568">
                  <c:v>4.8504859568503056</c:v>
                </c:pt>
                <c:pt idx="569">
                  <c:v>5.0023459185576602</c:v>
                </c:pt>
                <c:pt idx="570">
                  <c:v>5.02953585237612</c:v>
                </c:pt>
                <c:pt idx="571">
                  <c:v>4.9417221570464003</c:v>
                </c:pt>
                <c:pt idx="572">
                  <c:v>4.7535797113678502</c:v>
                </c:pt>
                <c:pt idx="573">
                  <c:v>4.4826637893398331</c:v>
                </c:pt>
                <c:pt idx="574">
                  <c:v>4.1476282751941724</c:v>
                </c:pt>
                <c:pt idx="575">
                  <c:v>3.7669401325004599</c:v>
                </c:pt>
                <c:pt idx="576">
                  <c:v>3.3580956323377977</c:v>
                </c:pt>
                <c:pt idx="577">
                  <c:v>2.9372293736197777</c:v>
                </c:pt>
                <c:pt idx="578">
                  <c:v>2.5189445921089999</c:v>
                </c:pt>
                <c:pt idx="579">
                  <c:v>2.1161901116717798</c:v>
                </c:pt>
                <c:pt idx="580">
                  <c:v>1.7400581142874341</c:v>
                </c:pt>
                <c:pt idx="581">
                  <c:v>1.39945840334208</c:v>
                </c:pt>
                <c:pt idx="582">
                  <c:v>1.1007133570094016</c:v>
                </c:pt>
                <c:pt idx="583">
                  <c:v>0.847187866093564</c:v>
                </c:pt>
                <c:pt idx="584">
                  <c:v>0.63910103370725801</c:v>
                </c:pt>
                <c:pt idx="585">
                  <c:v>0.47365256418992757</c:v>
                </c:pt>
                <c:pt idx="586">
                  <c:v>0.34553987518856338</c:v>
                </c:pt>
                <c:pt idx="587">
                  <c:v>0.24785601589356299</c:v>
                </c:pt>
                <c:pt idx="588">
                  <c:v>0.17326446798993841</c:v>
                </c:pt>
                <c:pt idx="589">
                  <c:v>0.11526778328657486</c:v>
                </c:pt>
                <c:pt idx="590">
                  <c:v>6.9342384165162904E-2</c:v>
                </c:pt>
                <c:pt idx="591">
                  <c:v>3.3713711599409196E-2</c:v>
                </c:pt>
                <c:pt idx="592">
                  <c:v>9.596169276352505E-3</c:v>
                </c:pt>
                <c:pt idx="593">
                  <c:v>8.1261191247186226E-4</c:v>
                </c:pt>
                <c:pt idx="594">
                  <c:v>1.2821722778364141E-2</c:v>
                </c:pt>
                <c:pt idx="595">
                  <c:v>5.1296928162838533E-2</c:v>
                </c:pt>
                <c:pt idx="596">
                  <c:v>0.120495360147092</c:v>
                </c:pt>
                <c:pt idx="597">
                  <c:v>0.22171130002872494</c:v>
                </c:pt>
                <c:pt idx="598">
                  <c:v>0.35211396390881888</c:v>
                </c:pt>
                <c:pt idx="599">
                  <c:v>0.50422174206931403</c:v>
                </c:pt>
                <c:pt idx="600">
                  <c:v>0.6661705428349971</c:v>
                </c:pt>
                <c:pt idx="601">
                  <c:v>0.82280711864585565</c:v>
                </c:pt>
                <c:pt idx="602">
                  <c:v>0.9574990849380921</c:v>
                </c:pt>
                <c:pt idx="603">
                  <c:v>1.0544240799951798</c:v>
                </c:pt>
                <c:pt idx="604">
                  <c:v>1.1010024661186342</c:v>
                </c:pt>
                <c:pt idx="605">
                  <c:v>1.0900883076765258</c:v>
                </c:pt>
                <c:pt idx="606">
                  <c:v>1.0215425357285342</c:v>
                </c:pt>
                <c:pt idx="607">
                  <c:v>0.90288224734997202</c:v>
                </c:pt>
                <c:pt idx="608">
                  <c:v>0.74882390804160404</c:v>
                </c:pt>
                <c:pt idx="609">
                  <c:v>0.57970011513716602</c:v>
                </c:pt>
                <c:pt idx="610">
                  <c:v>0.41890686341753136</c:v>
                </c:pt>
                <c:pt idx="611">
                  <c:v>0.28970407933397657</c:v>
                </c:pt>
                <c:pt idx="612">
                  <c:v>0.21181922231902212</c:v>
                </c:pt>
                <c:pt idx="613">
                  <c:v>0.19836838643369242</c:v>
                </c:pt>
                <c:pt idx="614">
                  <c:v>0.25359587327129701</c:v>
                </c:pt>
                <c:pt idx="615">
                  <c:v>0.371837295402551</c:v>
                </c:pt>
                <c:pt idx="616">
                  <c:v>0.53794189913626</c:v>
                </c:pt>
                <c:pt idx="617">
                  <c:v>0.72916924517286497</c:v>
                </c:pt>
                <c:pt idx="618">
                  <c:v>0.91833679735353102</c:v>
                </c:pt>
                <c:pt idx="619">
                  <c:v>1.0777776364392999</c:v>
                </c:pt>
                <c:pt idx="620">
                  <c:v>1.1835104555559799</c:v>
                </c:pt>
                <c:pt idx="621">
                  <c:v>1.2189588181230799</c:v>
                </c:pt>
                <c:pt idx="622">
                  <c:v>1.1776010510320698</c:v>
                </c:pt>
                <c:pt idx="623">
                  <c:v>1.0640853192912783</c:v>
                </c:pt>
                <c:pt idx="624">
                  <c:v>0.89358570388452152</c:v>
                </c:pt>
                <c:pt idx="625">
                  <c:v>0.68946622499377852</c:v>
                </c:pt>
                <c:pt idx="626">
                  <c:v>0.47961084240087198</c:v>
                </c:pt>
                <c:pt idx="627">
                  <c:v>0.29201576031133297</c:v>
                </c:pt>
                <c:pt idx="628">
                  <c:v>0.15038017293466197</c:v>
                </c:pt>
                <c:pt idx="629">
                  <c:v>7.0443536895666334E-2</c:v>
                </c:pt>
                <c:pt idx="630">
                  <c:v>5.7695078151076523E-2</c:v>
                </c:pt>
                <c:pt idx="631">
                  <c:v>0.10684335612874685</c:v>
                </c:pt>
                <c:pt idx="632">
                  <c:v>0.20312186066305354</c:v>
                </c:pt>
                <c:pt idx="633">
                  <c:v>0.32517780153622738</c:v>
                </c:pt>
                <c:pt idx="634">
                  <c:v>0.44900719180883092</c:v>
                </c:pt>
                <c:pt idx="635">
                  <c:v>0.55221438630740149</c:v>
                </c:pt>
                <c:pt idx="636">
                  <c:v>0.61782439830745295</c:v>
                </c:pt>
                <c:pt idx="637">
                  <c:v>0.63697159153145344</c:v>
                </c:pt>
                <c:pt idx="638">
                  <c:v>0.6100103042023105</c:v>
                </c:pt>
                <c:pt idx="639">
                  <c:v>0.54589807185874994</c:v>
                </c:pt>
                <c:pt idx="640">
                  <c:v>0.46003030430877101</c:v>
                </c:pt>
                <c:pt idx="641">
                  <c:v>0.37099204925203155</c:v>
                </c:pt>
                <c:pt idx="642">
                  <c:v>0.29688209258737425</c:v>
                </c:pt>
                <c:pt idx="643">
                  <c:v>0.25192151837908588</c:v>
                </c:pt>
                <c:pt idx="644">
                  <c:v>0.24397478485073448</c:v>
                </c:pt>
                <c:pt idx="645">
                  <c:v>0.27340701394746825</c:v>
                </c:pt>
                <c:pt idx="646">
                  <c:v>0.33342137154161977</c:v>
                </c:pt>
                <c:pt idx="647">
                  <c:v>0.41172437451018801</c:v>
                </c:pt>
                <c:pt idx="648">
                  <c:v>0.49311559460942472</c:v>
                </c:pt>
                <c:pt idx="649">
                  <c:v>0.56244114015282098</c:v>
                </c:pt>
                <c:pt idx="650">
                  <c:v>0.60731550170028159</c:v>
                </c:pt>
                <c:pt idx="651">
                  <c:v>0.62010488101472061</c:v>
                </c:pt>
                <c:pt idx="652">
                  <c:v>0.59885167404226058</c:v>
                </c:pt>
                <c:pt idx="653">
                  <c:v>0.54705914483179896</c:v>
                </c:pt>
                <c:pt idx="654">
                  <c:v>0.47249312293754397</c:v>
                </c:pt>
                <c:pt idx="655">
                  <c:v>0.38534268696299206</c:v>
                </c:pt>
                <c:pt idx="656">
                  <c:v>0.29617780100119401</c:v>
                </c:pt>
                <c:pt idx="657">
                  <c:v>0.21413454550904201</c:v>
                </c:pt>
                <c:pt idx="658">
                  <c:v>0.14565818880079426</c:v>
                </c:pt>
                <c:pt idx="659">
                  <c:v>9.3971988540390655E-2</c:v>
                </c:pt>
                <c:pt idx="660">
                  <c:v>5.9258807097216523E-2</c:v>
                </c:pt>
                <c:pt idx="661">
                  <c:v>3.9388142721438812E-2</c:v>
                </c:pt>
                <c:pt idx="662">
                  <c:v>3.0927974230516148E-2</c:v>
                </c:pt>
                <c:pt idx="663">
                  <c:v>3.0165741973422582E-2</c:v>
                </c:pt>
                <c:pt idx="664">
                  <c:v>3.3921123530564298E-2</c:v>
                </c:pt>
                <c:pt idx="665">
                  <c:v>4.0040884740046884E-2</c:v>
                </c:pt>
                <c:pt idx="666">
                  <c:v>4.7586665492662598E-2</c:v>
                </c:pt>
                <c:pt idx="667">
                  <c:v>5.6821917763993576E-2</c:v>
                </c:pt>
                <c:pt idx="668">
                  <c:v>6.9145139710983489E-2</c:v>
                </c:pt>
                <c:pt idx="669">
                  <c:v>8.709121507577168E-2</c:v>
                </c:pt>
                <c:pt idx="670">
                  <c:v>0.11444034881722701</c:v>
                </c:pt>
                <c:pt idx="671">
                  <c:v>0.15636308005482796</c:v>
                </c:pt>
                <c:pt idx="672">
                  <c:v>0.21942991111425009</c:v>
                </c:pt>
                <c:pt idx="673">
                  <c:v>0.311265242148351</c:v>
                </c:pt>
                <c:pt idx="674">
                  <c:v>0.43965582656374502</c:v>
                </c:pt>
                <c:pt idx="675">
                  <c:v>0.61104078127390005</c:v>
                </c:pt>
                <c:pt idx="676">
                  <c:v>0.82849437208934362</c:v>
                </c:pt>
                <c:pt idx="677">
                  <c:v>1.0895218230272998</c:v>
                </c:pt>
                <c:pt idx="678">
                  <c:v>1.3841650549488658</c:v>
                </c:pt>
                <c:pt idx="679">
                  <c:v>1.6940014446945701</c:v>
                </c:pt>
                <c:pt idx="680">
                  <c:v>1.9925709706477897</c:v>
                </c:pt>
                <c:pt idx="681">
                  <c:v>2.247570147318966</c:v>
                </c:pt>
                <c:pt idx="682">
                  <c:v>2.4248254998344367</c:v>
                </c:pt>
                <c:pt idx="683">
                  <c:v>2.4936610197656197</c:v>
                </c:pt>
                <c:pt idx="684">
                  <c:v>2.4328853747144783</c:v>
                </c:pt>
                <c:pt idx="685">
                  <c:v>2.2363375860552002</c:v>
                </c:pt>
                <c:pt idx="686">
                  <c:v>1.9168254339372117</c:v>
                </c:pt>
                <c:pt idx="687">
                  <c:v>1.50741885068822</c:v>
                </c:pt>
                <c:pt idx="688">
                  <c:v>1.0594248522462257</c:v>
                </c:pt>
                <c:pt idx="689">
                  <c:v>0.63692321587061262</c:v>
                </c:pt>
                <c:pt idx="690">
                  <c:v>0.30838898239249452</c:v>
                </c:pt>
                <c:pt idx="691">
                  <c:v>0.13654488877305901</c:v>
                </c:pt>
                <c:pt idx="692">
                  <c:v>0.16804439024153517</c:v>
                </c:pt>
                <c:pt idx="693">
                  <c:v>0.42477622904185608</c:v>
                </c:pt>
                <c:pt idx="694">
                  <c:v>0.8984432944020817</c:v>
                </c:pt>
                <c:pt idx="695">
                  <c:v>1.5496034011150099</c:v>
                </c:pt>
                <c:pt idx="696">
                  <c:v>2.3116359785560867</c:v>
                </c:pt>
                <c:pt idx="697">
                  <c:v>3.0992416290575777</c:v>
                </c:pt>
                <c:pt idx="698">
                  <c:v>3.8202503412409001</c:v>
                </c:pt>
                <c:pt idx="699">
                  <c:v>4.3888712832850896</c:v>
                </c:pt>
                <c:pt idx="700">
                  <c:v>4.738195123844898</c:v>
                </c:pt>
                <c:pt idx="701">
                  <c:v>4.8298331263915601</c:v>
                </c:pt>
                <c:pt idx="702">
                  <c:v>4.6590446993659365</c:v>
                </c:pt>
                <c:pt idx="703">
                  <c:v>4.2544876366704676</c:v>
                </c:pt>
                <c:pt idx="704">
                  <c:v>3.6726796638747183</c:v>
                </c:pt>
                <c:pt idx="705">
                  <c:v>2.9882057912848587</c:v>
                </c:pt>
                <c:pt idx="706">
                  <c:v>2.2814615146584898</c:v>
                </c:pt>
                <c:pt idx="707">
                  <c:v>1.62614030817597</c:v>
                </c:pt>
                <c:pt idx="708">
                  <c:v>1.0786734717508901</c:v>
                </c:pt>
                <c:pt idx="709">
                  <c:v>0.67141191297718983</c:v>
                </c:pt>
                <c:pt idx="710">
                  <c:v>0.410586439432848</c:v>
                </c:pt>
                <c:pt idx="711">
                  <c:v>0.27914565456845603</c:v>
                </c:pt>
                <c:pt idx="712">
                  <c:v>0.24363494369120589</c:v>
                </c:pt>
                <c:pt idx="713">
                  <c:v>0.26353122031351545</c:v>
                </c:pt>
                <c:pt idx="714">
                  <c:v>0.30103200984389089</c:v>
                </c:pt>
                <c:pt idx="715">
                  <c:v>0.32929148689722032</c:v>
                </c:pt>
                <c:pt idx="716">
                  <c:v>0.33749375576377055</c:v>
                </c:pt>
                <c:pt idx="717">
                  <c:v>0.33186653119505066</c:v>
                </c:pt>
                <c:pt idx="718">
                  <c:v>0.33261493597515207</c:v>
                </c:pt>
                <c:pt idx="719">
                  <c:v>0.36761261336170736</c:v>
                </c:pt>
                <c:pt idx="720">
                  <c:v>0.46434973959181208</c:v>
                </c:pt>
                <c:pt idx="721">
                  <c:v>0.64197181624365462</c:v>
                </c:pt>
                <c:pt idx="722">
                  <c:v>0.90518629497784697</c:v>
                </c:pt>
                <c:pt idx="723">
                  <c:v>1.2413851600782158</c:v>
                </c:pt>
                <c:pt idx="724">
                  <c:v>1.6216264811036598</c:v>
                </c:pt>
                <c:pt idx="725">
                  <c:v>2.0052883323139787</c:v>
                </c:pt>
                <c:pt idx="726">
                  <c:v>2.34742935576008</c:v>
                </c:pt>
                <c:pt idx="727">
                  <c:v>2.6073231116256101</c:v>
                </c:pt>
                <c:pt idx="728">
                  <c:v>2.7563927981046299</c:v>
                </c:pt>
                <c:pt idx="729">
                  <c:v>2.7839036008761515</c:v>
                </c:pt>
                <c:pt idx="730">
                  <c:v>2.6992386245768567</c:v>
                </c:pt>
                <c:pt idx="731">
                  <c:v>2.5302884171566267</c:v>
                </c:pt>
                <c:pt idx="732">
                  <c:v>2.3182742588360012</c:v>
                </c:pt>
                <c:pt idx="733">
                  <c:v>2.110037828946064</c:v>
                </c:pt>
                <c:pt idx="734">
                  <c:v>1.9493205688775401</c:v>
                </c:pt>
                <c:pt idx="735">
                  <c:v>1.8687302004149198</c:v>
                </c:pt>
                <c:pt idx="736">
                  <c:v>1.8839221482449198</c:v>
                </c:pt>
                <c:pt idx="737">
                  <c:v>1.9910540446183731</c:v>
                </c:pt>
                <c:pt idx="738">
                  <c:v>2.1679060762502402</c:v>
                </c:pt>
                <c:pt idx="739">
                  <c:v>2.3783392566225494</c:v>
                </c:pt>
                <c:pt idx="740">
                  <c:v>2.5791346094093499</c:v>
                </c:pt>
                <c:pt idx="741">
                  <c:v>2.7278412338283902</c:v>
                </c:pt>
                <c:pt idx="742">
                  <c:v>2.7901340743418412</c:v>
                </c:pt>
                <c:pt idx="743">
                  <c:v>2.7453547502279219</c:v>
                </c:pt>
                <c:pt idx="744">
                  <c:v>2.5893311328590802</c:v>
                </c:pt>
                <c:pt idx="745">
                  <c:v>2.3341451195579968</c:v>
                </c:pt>
                <c:pt idx="746">
                  <c:v>2.0051191988664812</c:v>
                </c:pt>
                <c:pt idx="747">
                  <c:v>1.6357983748742899</c:v>
                </c:pt>
                <c:pt idx="748">
                  <c:v>1.26201926339508</c:v>
                </c:pt>
                <c:pt idx="749">
                  <c:v>0.91623263196818905</c:v>
                </c:pt>
                <c:pt idx="750">
                  <c:v>0.62308259762420304</c:v>
                </c:pt>
                <c:pt idx="751">
                  <c:v>0.39689771921227707</c:v>
                </c:pt>
                <c:pt idx="752">
                  <c:v>0.24130388533148744</c:v>
                </c:pt>
                <c:pt idx="753">
                  <c:v>0.150727646079585</c:v>
                </c:pt>
                <c:pt idx="754">
                  <c:v>0.1132139501120102</c:v>
                </c:pt>
                <c:pt idx="755">
                  <c:v>0.1137981624352466</c:v>
                </c:pt>
                <c:pt idx="756">
                  <c:v>0.13767231887524001</c:v>
                </c:pt>
                <c:pt idx="757">
                  <c:v>0.17255062958817197</c:v>
                </c:pt>
                <c:pt idx="758">
                  <c:v>0.20991475167797599</c:v>
                </c:pt>
                <c:pt idx="759">
                  <c:v>0.24513038501598999</c:v>
                </c:pt>
                <c:pt idx="760">
                  <c:v>0.27669663706674302</c:v>
                </c:pt>
                <c:pt idx="761">
                  <c:v>0.30505786708005</c:v>
                </c:pt>
                <c:pt idx="762">
                  <c:v>0.33144317750213997</c:v>
                </c:pt>
                <c:pt idx="763">
                  <c:v>0.35710502068789302</c:v>
                </c:pt>
                <c:pt idx="764">
                  <c:v>0.38314102275453599</c:v>
                </c:pt>
                <c:pt idx="765">
                  <c:v>0.41085901429899302</c:v>
                </c:pt>
                <c:pt idx="766">
                  <c:v>0.44244768674509333</c:v>
                </c:pt>
                <c:pt idx="767">
                  <c:v>0.48159794836194098</c:v>
                </c:pt>
                <c:pt idx="768">
                  <c:v>0.53371396637280899</c:v>
                </c:pt>
                <c:pt idx="769">
                  <c:v>0.60545929796511266</c:v>
                </c:pt>
                <c:pt idx="770">
                  <c:v>0.7035742081847961</c:v>
                </c:pt>
                <c:pt idx="771">
                  <c:v>0.83312502735606164</c:v>
                </c:pt>
                <c:pt idx="772">
                  <c:v>0.99554569279012695</c:v>
                </c:pt>
                <c:pt idx="773">
                  <c:v>1.1869513997444299</c:v>
                </c:pt>
                <c:pt idx="774">
                  <c:v>1.3972092911435199</c:v>
                </c:pt>
                <c:pt idx="775">
                  <c:v>1.6101335886311201</c:v>
                </c:pt>
                <c:pt idx="776">
                  <c:v>1.8049543980395057</c:v>
                </c:pt>
                <c:pt idx="777">
                  <c:v>1.9589372714545301</c:v>
                </c:pt>
                <c:pt idx="778">
                  <c:v>2.0507652363492777</c:v>
                </c:pt>
                <c:pt idx="779">
                  <c:v>2.0640973267435201</c:v>
                </c:pt>
                <c:pt idx="780">
                  <c:v>1.99063477248603</c:v>
                </c:pt>
                <c:pt idx="781">
                  <c:v>1.83208039708663</c:v>
                </c:pt>
                <c:pt idx="782">
                  <c:v>1.6005610745202501</c:v>
                </c:pt>
                <c:pt idx="783">
                  <c:v>1.31736157158861</c:v>
                </c:pt>
                <c:pt idx="784">
                  <c:v>1.0101344320736598</c:v>
                </c:pt>
                <c:pt idx="785">
                  <c:v>0.70904006477083603</c:v>
                </c:pt>
                <c:pt idx="786">
                  <c:v>0.44247477934439766</c:v>
                </c:pt>
                <c:pt idx="787">
                  <c:v>0.23312118234996501</c:v>
                </c:pt>
                <c:pt idx="788">
                  <c:v>9.499064933114941E-2</c:v>
                </c:pt>
                <c:pt idx="789">
                  <c:v>3.1936199822472811E-2</c:v>
                </c:pt>
                <c:pt idx="790">
                  <c:v>3.7836151776471011E-2</c:v>
                </c:pt>
                <c:pt idx="791">
                  <c:v>9.8341062765313736E-2</c:v>
                </c:pt>
                <c:pt idx="792">
                  <c:v>0.19379967959722452</c:v>
                </c:pt>
                <c:pt idx="793">
                  <c:v>0.30278662311135635</c:v>
                </c:pt>
                <c:pt idx="794">
                  <c:v>0.405579288536287</c:v>
                </c:pt>
                <c:pt idx="795">
                  <c:v>0.48698301691863932</c:v>
                </c:pt>
                <c:pt idx="796">
                  <c:v>0.53806546422041401</c:v>
                </c:pt>
                <c:pt idx="797">
                  <c:v>0.55659573702113962</c:v>
                </c:pt>
                <c:pt idx="798">
                  <c:v>0.54624143264106473</c:v>
                </c:pt>
                <c:pt idx="799">
                  <c:v>0.51480577816673301</c:v>
                </c:pt>
                <c:pt idx="800">
                  <c:v>0.47194499654245736</c:v>
                </c:pt>
                <c:pt idx="801">
                  <c:v>0.42686702987435043</c:v>
                </c:pt>
                <c:pt idx="802">
                  <c:v>0.38647184906550608</c:v>
                </c:pt>
                <c:pt idx="803">
                  <c:v>0.35426617608591598</c:v>
                </c:pt>
                <c:pt idx="804">
                  <c:v>0.33020277192603292</c:v>
                </c:pt>
                <c:pt idx="805">
                  <c:v>0.31139618467134655</c:v>
                </c:pt>
                <c:pt idx="806">
                  <c:v>0.29349267182722388</c:v>
                </c:pt>
                <c:pt idx="807">
                  <c:v>0.27235379391013997</c:v>
                </c:pt>
                <c:pt idx="808">
                  <c:v>0.24566949377366248</c:v>
                </c:pt>
                <c:pt idx="809">
                  <c:v>0.21415017629709299</c:v>
                </c:pt>
                <c:pt idx="810">
                  <c:v>0.1820463945329103</c:v>
                </c:pt>
                <c:pt idx="811">
                  <c:v>0.15688605288423293</c:v>
                </c:pt>
                <c:pt idx="812">
                  <c:v>0.148473582934573</c:v>
                </c:pt>
                <c:pt idx="813">
                  <c:v>0.16733444366425243</c:v>
                </c:pt>
                <c:pt idx="814">
                  <c:v>0.22288791061432534</c:v>
                </c:pt>
                <c:pt idx="815">
                  <c:v>0.32167665501346043</c:v>
                </c:pt>
                <c:pt idx="816">
                  <c:v>0.46596868774796202</c:v>
                </c:pt>
                <c:pt idx="817">
                  <c:v>0.65298145127599738</c:v>
                </c:pt>
                <c:pt idx="818">
                  <c:v>0.87487275952054089</c:v>
                </c:pt>
                <c:pt idx="819">
                  <c:v>1.11951749919295</c:v>
                </c:pt>
                <c:pt idx="820">
                  <c:v>1.3719628563036899</c:v>
                </c:pt>
                <c:pt idx="821">
                  <c:v>1.6163474039918311</c:v>
                </c:pt>
                <c:pt idx="822">
                  <c:v>1.8379961093389299</c:v>
                </c:pt>
                <c:pt idx="823">
                  <c:v>2.0253743021179846</c:v>
                </c:pt>
                <c:pt idx="824">
                  <c:v>2.1716027805578677</c:v>
                </c:pt>
                <c:pt idx="825">
                  <c:v>2.2753008917819812</c:v>
                </c:pt>
                <c:pt idx="826">
                  <c:v>2.3406258104700677</c:v>
                </c:pt>
                <c:pt idx="827">
                  <c:v>2.3765002183438377</c:v>
                </c:pt>
                <c:pt idx="828">
                  <c:v>2.3951491648865977</c:v>
                </c:pt>
                <c:pt idx="829">
                  <c:v>2.4101802852666401</c:v>
                </c:pt>
                <c:pt idx="830">
                  <c:v>2.4345208351987067</c:v>
                </c:pt>
                <c:pt idx="831">
                  <c:v>2.4785550779337777</c:v>
                </c:pt>
                <c:pt idx="832">
                  <c:v>2.5487780807449201</c:v>
                </c:pt>
                <c:pt idx="833">
                  <c:v>2.64719764956453</c:v>
                </c:pt>
                <c:pt idx="834">
                  <c:v>2.7715857667244221</c:v>
                </c:pt>
                <c:pt idx="835">
                  <c:v>2.9165247657831599</c:v>
                </c:pt>
                <c:pt idx="836">
                  <c:v>3.0750386867133477</c:v>
                </c:pt>
                <c:pt idx="837">
                  <c:v>3.24047637032487</c:v>
                </c:pt>
                <c:pt idx="838">
                  <c:v>3.4082463757132464</c:v>
                </c:pt>
                <c:pt idx="839">
                  <c:v>3.5770125255479401</c:v>
                </c:pt>
                <c:pt idx="840">
                  <c:v>3.7490472961315202</c:v>
                </c:pt>
                <c:pt idx="841">
                  <c:v>3.9295972260567402</c:v>
                </c:pt>
                <c:pt idx="842">
                  <c:v>4.1253139115088056</c:v>
                </c:pt>
                <c:pt idx="843">
                  <c:v>4.3420088484461745</c:v>
                </c:pt>
                <c:pt idx="844">
                  <c:v>4.5821588879731099</c:v>
                </c:pt>
                <c:pt idx="845">
                  <c:v>4.8426838367245075</c:v>
                </c:pt>
                <c:pt idx="846">
                  <c:v>5.1135133419771055</c:v>
                </c:pt>
                <c:pt idx="847">
                  <c:v>5.3773497100599714</c:v>
                </c:pt>
                <c:pt idx="848">
                  <c:v>5.6108311671229245</c:v>
                </c:pt>
                <c:pt idx="849">
                  <c:v>5.7870406985083198</c:v>
                </c:pt>
                <c:pt idx="850">
                  <c:v>5.8790375758639897</c:v>
                </c:pt>
                <c:pt idx="851">
                  <c:v>5.8638655119794665</c:v>
                </c:pt>
                <c:pt idx="852">
                  <c:v>5.7263606294151304</c:v>
                </c:pt>
                <c:pt idx="853">
                  <c:v>5.4620754071864646</c:v>
                </c:pt>
                <c:pt idx="854">
                  <c:v>5.0787591436334134</c:v>
                </c:pt>
                <c:pt idx="855">
                  <c:v>4.5960724830114534</c:v>
                </c:pt>
                <c:pt idx="856">
                  <c:v>4.0435207294965201</c:v>
                </c:pt>
                <c:pt idx="857">
                  <c:v>3.4569097156410198</c:v>
                </c:pt>
                <c:pt idx="858">
                  <c:v>2.8738963378862477</c:v>
                </c:pt>
                <c:pt idx="859">
                  <c:v>2.3293695889348101</c:v>
                </c:pt>
                <c:pt idx="860">
                  <c:v>1.8514231998328698</c:v>
                </c:pt>
                <c:pt idx="861">
                  <c:v>1.4585617150138441</c:v>
                </c:pt>
                <c:pt idx="862">
                  <c:v>1.1585413257542601</c:v>
                </c:pt>
                <c:pt idx="863">
                  <c:v>0.94893351864853615</c:v>
                </c:pt>
                <c:pt idx="864">
                  <c:v>0.81917717500063558</c:v>
                </c:pt>
                <c:pt idx="865">
                  <c:v>0.75361866662951082</c:v>
                </c:pt>
                <c:pt idx="866">
                  <c:v>0.73488317139597303</c:v>
                </c:pt>
                <c:pt idx="867">
                  <c:v>0.74690381050910915</c:v>
                </c:pt>
                <c:pt idx="868">
                  <c:v>0.77705825726641142</c:v>
                </c:pt>
                <c:pt idx="869">
                  <c:v>0.81709521995110501</c:v>
                </c:pt>
                <c:pt idx="870">
                  <c:v>0.86282236394586798</c:v>
                </c:pt>
                <c:pt idx="871">
                  <c:v>0.912807951738139</c:v>
                </c:pt>
                <c:pt idx="872">
                  <c:v>0.96655869825442164</c:v>
                </c:pt>
                <c:pt idx="873">
                  <c:v>1.0227306167061798</c:v>
                </c:pt>
                <c:pt idx="874">
                  <c:v>1.0778892270121689</c:v>
                </c:pt>
                <c:pt idx="875">
                  <c:v>1.126172503993411</c:v>
                </c:pt>
                <c:pt idx="876">
                  <c:v>1.1599644386268499</c:v>
                </c:pt>
                <c:pt idx="877">
                  <c:v>1.1714179489318948</c:v>
                </c:pt>
                <c:pt idx="878">
                  <c:v>1.1544372592030501</c:v>
                </c:pt>
                <c:pt idx="879">
                  <c:v>1.1065964104685699</c:v>
                </c:pt>
                <c:pt idx="880">
                  <c:v>1.0304647292282501</c:v>
                </c:pt>
                <c:pt idx="881">
                  <c:v>0.93393449489733149</c:v>
                </c:pt>
                <c:pt idx="882">
                  <c:v>0.82937270076045766</c:v>
                </c:pt>
                <c:pt idx="883">
                  <c:v>0.73169532993119701</c:v>
                </c:pt>
                <c:pt idx="884">
                  <c:v>0.65572422138002073</c:v>
                </c:pt>
                <c:pt idx="885">
                  <c:v>0.61337123937862015</c:v>
                </c:pt>
                <c:pt idx="886">
                  <c:v>0.61125708505289988</c:v>
                </c:pt>
                <c:pt idx="887">
                  <c:v>0.6492955744045924</c:v>
                </c:pt>
                <c:pt idx="888">
                  <c:v>0.72057367264702465</c:v>
                </c:pt>
                <c:pt idx="889">
                  <c:v>0.81257731144758305</c:v>
                </c:pt>
                <c:pt idx="890">
                  <c:v>0.90951657665715357</c:v>
                </c:pt>
                <c:pt idx="891">
                  <c:v>0.99525951534333201</c:v>
                </c:pt>
                <c:pt idx="892">
                  <c:v>1.0562487190554499</c:v>
                </c:pt>
                <c:pt idx="893">
                  <c:v>1.0837815152545098</c:v>
                </c:pt>
                <c:pt idx="894">
                  <c:v>1.0751829705673501</c:v>
                </c:pt>
                <c:pt idx="895">
                  <c:v>1.0336578309969455</c:v>
                </c:pt>
                <c:pt idx="896">
                  <c:v>0.96691399932662359</c:v>
                </c:pt>
                <c:pt idx="897">
                  <c:v>0.88493472354640235</c:v>
                </c:pt>
                <c:pt idx="898">
                  <c:v>0.79747196913345997</c:v>
                </c:pt>
                <c:pt idx="899">
                  <c:v>0.71189207555553213</c:v>
                </c:pt>
                <c:pt idx="900">
                  <c:v>0.63191086186651402</c:v>
                </c:pt>
                <c:pt idx="901">
                  <c:v>0.55752885090424598</c:v>
                </c:pt>
                <c:pt idx="902">
                  <c:v>0.48617020304595737</c:v>
                </c:pt>
                <c:pt idx="903">
                  <c:v>0.414713741720108</c:v>
                </c:pt>
                <c:pt idx="904">
                  <c:v>0.34185747794203963</c:v>
                </c:pt>
                <c:pt idx="905">
                  <c:v>0.27014167845419179</c:v>
                </c:pt>
                <c:pt idx="906">
                  <c:v>0.20700306419594799</c:v>
                </c:pt>
                <c:pt idx="907">
                  <c:v>0.16443965051032575</c:v>
                </c:pt>
                <c:pt idx="908">
                  <c:v>0.157189538978381</c:v>
                </c:pt>
                <c:pt idx="909">
                  <c:v>0.19969579862812339</c:v>
                </c:pt>
                <c:pt idx="910">
                  <c:v>0.30245796502961847</c:v>
                </c:pt>
                <c:pt idx="911">
                  <c:v>0.46857890254435136</c:v>
                </c:pt>
                <c:pt idx="912">
                  <c:v>0.69134845633725583</c:v>
                </c:pt>
                <c:pt idx="913">
                  <c:v>0.95354513080795489</c:v>
                </c:pt>
                <c:pt idx="914">
                  <c:v>1.2288100558853099</c:v>
                </c:pt>
                <c:pt idx="915">
                  <c:v>1.48501893206613</c:v>
                </c:pt>
                <c:pt idx="916">
                  <c:v>1.6891384483896699</c:v>
                </c:pt>
                <c:pt idx="917">
                  <c:v>1.8127010263263701</c:v>
                </c:pt>
                <c:pt idx="918">
                  <c:v>1.83684748238567</c:v>
                </c:pt>
                <c:pt idx="919">
                  <c:v>1.7559190161056568</c:v>
                </c:pt>
                <c:pt idx="920">
                  <c:v>1.5788296732051339</c:v>
                </c:pt>
                <c:pt idx="921">
                  <c:v>1.3278722841369399</c:v>
                </c:pt>
                <c:pt idx="922">
                  <c:v>1.0351200170375123</c:v>
                </c:pt>
                <c:pt idx="923">
                  <c:v>0.73707581852777559</c:v>
                </c:pt>
                <c:pt idx="924">
                  <c:v>0.46858807019656601</c:v>
                </c:pt>
                <c:pt idx="925">
                  <c:v>0.25721186342122099</c:v>
                </c:pt>
                <c:pt idx="926">
                  <c:v>0.1191128422092706</c:v>
                </c:pt>
                <c:pt idx="927">
                  <c:v>5.7297682751382993E-2</c:v>
                </c:pt>
                <c:pt idx="928">
                  <c:v>6.2474923155298491E-2</c:v>
                </c:pt>
                <c:pt idx="929">
                  <c:v>0.11630213745346811</c:v>
                </c:pt>
                <c:pt idx="930">
                  <c:v>0.1962766117140943</c:v>
                </c:pt>
                <c:pt idx="931">
                  <c:v>0.28118421757218898</c:v>
                </c:pt>
                <c:pt idx="932">
                  <c:v>0.35591041705748222</c:v>
                </c:pt>
                <c:pt idx="933">
                  <c:v>0.41456463297206037</c:v>
                </c:pt>
                <c:pt idx="934">
                  <c:v>0.46124552514511874</c:v>
                </c:pt>
                <c:pt idx="935">
                  <c:v>0.50830100281207802</c:v>
                </c:pt>
                <c:pt idx="936">
                  <c:v>0.57250042659713263</c:v>
                </c:pt>
                <c:pt idx="937">
                  <c:v>0.67001496683612105</c:v>
                </c:pt>
                <c:pt idx="938">
                  <c:v>0.81138953822484805</c:v>
                </c:pt>
                <c:pt idx="939">
                  <c:v>0.99771976920263727</c:v>
                </c:pt>
                <c:pt idx="940">
                  <c:v>1.2190082386502799</c:v>
                </c:pt>
                <c:pt idx="941">
                  <c:v>1.4552117999504828</c:v>
                </c:pt>
                <c:pt idx="942">
                  <c:v>1.6799012875306587</c:v>
                </c:pt>
                <c:pt idx="943">
                  <c:v>1.86586082531194</c:v>
                </c:pt>
                <c:pt idx="944">
                  <c:v>1.9914843362010317</c:v>
                </c:pt>
                <c:pt idx="945">
                  <c:v>2.0465860287811202</c:v>
                </c:pt>
                <c:pt idx="946">
                  <c:v>2.0362878451507598</c:v>
                </c:pt>
                <c:pt idx="947">
                  <c:v>1.981979214898147</c:v>
                </c:pt>
                <c:pt idx="948">
                  <c:v>1.918902232816222</c:v>
                </c:pt>
                <c:pt idx="949">
                  <c:v>1.8905896937849398</c:v>
                </c:pt>
                <c:pt idx="950">
                  <c:v>1.94103913154717</c:v>
                </c:pt>
                <c:pt idx="951">
                  <c:v>2.1060091594214501</c:v>
                </c:pt>
                <c:pt idx="952">
                  <c:v>2.4050696343197409</c:v>
                </c:pt>
                <c:pt idx="953">
                  <c:v>2.835969384047814</c:v>
                </c:pt>
                <c:pt idx="954">
                  <c:v>3.3725111885783901</c:v>
                </c:pt>
                <c:pt idx="955">
                  <c:v>3.9665109469224169</c:v>
                </c:pt>
                <c:pt idx="956">
                  <c:v>4.5536816048310502</c:v>
                </c:pt>
                <c:pt idx="957">
                  <c:v>5.0625623462482245</c:v>
                </c:pt>
                <c:pt idx="958">
                  <c:v>5.4250467864210599</c:v>
                </c:pt>
                <c:pt idx="959">
                  <c:v>5.5867577555110834</c:v>
                </c:pt>
                <c:pt idx="960">
                  <c:v>5.5155276206952255</c:v>
                </c:pt>
                <c:pt idx="961">
                  <c:v>5.2065679480659455</c:v>
                </c:pt>
                <c:pt idx="962">
                  <c:v>4.6834873799728856</c:v>
                </c:pt>
                <c:pt idx="963">
                  <c:v>3.9950325935167577</c:v>
                </c:pt>
                <c:pt idx="964">
                  <c:v>3.2081507077526008</c:v>
                </c:pt>
                <c:pt idx="965">
                  <c:v>2.3985711066353299</c:v>
                </c:pt>
                <c:pt idx="966">
                  <c:v>1.6404758967128401</c:v>
                </c:pt>
                <c:pt idx="967">
                  <c:v>0.99691262514973356</c:v>
                </c:pt>
                <c:pt idx="968">
                  <c:v>0.51239732972871799</c:v>
                </c:pt>
                <c:pt idx="969">
                  <c:v>0.20871111880081089</c:v>
                </c:pt>
                <c:pt idx="970">
                  <c:v>8.4301733233430487E-2</c:v>
                </c:pt>
                <c:pt idx="971">
                  <c:v>0.11707767493061841</c:v>
                </c:pt>
                <c:pt idx="972">
                  <c:v>0.26984065393027135</c:v>
                </c:pt>
                <c:pt idx="973">
                  <c:v>0.49723423624214702</c:v>
                </c:pt>
                <c:pt idx="974">
                  <c:v>0.75294618901351362</c:v>
                </c:pt>
                <c:pt idx="975">
                  <c:v>0.99599641771025849</c:v>
                </c:pt>
                <c:pt idx="976">
                  <c:v>1.1952342854180698</c:v>
                </c:pt>
                <c:pt idx="977">
                  <c:v>1.3315868573651441</c:v>
                </c:pt>
                <c:pt idx="978">
                  <c:v>1.3980535287180518</c:v>
                </c:pt>
                <c:pt idx="979">
                  <c:v>1.39784357614456</c:v>
                </c:pt>
                <c:pt idx="980">
                  <c:v>1.3413304562219999</c:v>
                </c:pt>
                <c:pt idx="981">
                  <c:v>1.2426097411745098</c:v>
                </c:pt>
                <c:pt idx="982">
                  <c:v>1.1163921018564558</c:v>
                </c:pt>
                <c:pt idx="983">
                  <c:v>0.9757683656483267</c:v>
                </c:pt>
                <c:pt idx="984">
                  <c:v>0.83110523246006218</c:v>
                </c:pt>
                <c:pt idx="985">
                  <c:v>0.6900345388335567</c:v>
                </c:pt>
                <c:pt idx="986">
                  <c:v>0.55825015812179501</c:v>
                </c:pt>
                <c:pt idx="987">
                  <c:v>0.44067319857995085</c:v>
                </c:pt>
                <c:pt idx="988">
                  <c:v>0.34251216644452331</c:v>
                </c:pt>
                <c:pt idx="989">
                  <c:v>0.26982675912129755</c:v>
                </c:pt>
                <c:pt idx="990">
                  <c:v>0.22937387653537034</c:v>
                </c:pt>
                <c:pt idx="991">
                  <c:v>0.22772736433705346</c:v>
                </c:pt>
                <c:pt idx="992">
                  <c:v>0.26986787675675455</c:v>
                </c:pt>
                <c:pt idx="993">
                  <c:v>0.35759011745836899</c:v>
                </c:pt>
                <c:pt idx="994">
                  <c:v>0.48814011191618401</c:v>
                </c:pt>
                <c:pt idx="995">
                  <c:v>0.65346379945927202</c:v>
                </c:pt>
                <c:pt idx="996">
                  <c:v>0.84033011973925098</c:v>
                </c:pt>
                <c:pt idx="997">
                  <c:v>1.0314148275872499</c:v>
                </c:pt>
                <c:pt idx="998">
                  <c:v>1.2072344597876807</c:v>
                </c:pt>
                <c:pt idx="999">
                  <c:v>1.3486445043982858</c:v>
                </c:pt>
                <c:pt idx="1000">
                  <c:v>1.4394969559843276</c:v>
                </c:pt>
                <c:pt idx="1001">
                  <c:v>1.4690121697886958</c:v>
                </c:pt>
                <c:pt idx="1002">
                  <c:v>1.4334637195911357</c:v>
                </c:pt>
                <c:pt idx="1003">
                  <c:v>1.3368916047740298</c:v>
                </c:pt>
                <c:pt idx="1004">
                  <c:v>1.1907240292705801</c:v>
                </c:pt>
                <c:pt idx="1005">
                  <c:v>1.0123687631917349</c:v>
                </c:pt>
                <c:pt idx="1006">
                  <c:v>0.82299851954716463</c:v>
                </c:pt>
                <c:pt idx="1007">
                  <c:v>0.64487300298323691</c:v>
                </c:pt>
                <c:pt idx="1008">
                  <c:v>0.49859573277373875</c:v>
                </c:pt>
                <c:pt idx="1009">
                  <c:v>0.40069147921732901</c:v>
                </c:pt>
                <c:pt idx="1010">
                  <c:v>0.36181766827736833</c:v>
                </c:pt>
                <c:pt idx="1011">
                  <c:v>0.38580773847930638</c:v>
                </c:pt>
                <c:pt idx="1012">
                  <c:v>0.46960919980403598</c:v>
                </c:pt>
                <c:pt idx="1013">
                  <c:v>0.60404798732676701</c:v>
                </c:pt>
                <c:pt idx="1014">
                  <c:v>0.7752440907410606</c:v>
                </c:pt>
                <c:pt idx="1015">
                  <c:v>0.96643516142964259</c:v>
                </c:pt>
                <c:pt idx="1016">
                  <c:v>1.1599404001258</c:v>
                </c:pt>
                <c:pt idx="1017">
                  <c:v>1.33901399989047</c:v>
                </c:pt>
                <c:pt idx="1018">
                  <c:v>1.4893868331973599</c:v>
                </c:pt>
                <c:pt idx="1019">
                  <c:v>1.6003641618103601</c:v>
                </c:pt>
                <c:pt idx="1020">
                  <c:v>1.6654221852703899</c:v>
                </c:pt>
                <c:pt idx="1021">
                  <c:v>1.6823151076818721</c:v>
                </c:pt>
                <c:pt idx="1022">
                  <c:v>1.6527583940789901</c:v>
                </c:pt>
                <c:pt idx="1023">
                  <c:v>1.5817885608562983</c:v>
                </c:pt>
                <c:pt idx="1024">
                  <c:v>1.47691486826555</c:v>
                </c:pt>
                <c:pt idx="1025">
                  <c:v>1.3471765428331099</c:v>
                </c:pt>
                <c:pt idx="1026">
                  <c:v>1.2022054315028501</c:v>
                </c:pt>
                <c:pt idx="1027">
                  <c:v>1.0513735546496399</c:v>
                </c:pt>
                <c:pt idx="1028">
                  <c:v>0.90308250771523735</c:v>
                </c:pt>
                <c:pt idx="1029">
                  <c:v>0.7642303223847251</c:v>
                </c:pt>
                <c:pt idx="1030">
                  <c:v>0.63987291990059314</c:v>
                </c:pt>
                <c:pt idx="1031">
                  <c:v>0.53308199331028805</c:v>
                </c:pt>
                <c:pt idx="1032">
                  <c:v>0.444988505301812</c:v>
                </c:pt>
                <c:pt idx="1033">
                  <c:v>0.37499018151997143</c:v>
                </c:pt>
                <c:pt idx="1034">
                  <c:v>0.32109185844717503</c:v>
                </c:pt>
                <c:pt idx="1035">
                  <c:v>0.28033930220363101</c:v>
                </c:pt>
                <c:pt idx="1036">
                  <c:v>0.24930074135150199</c:v>
                </c:pt>
                <c:pt idx="1037">
                  <c:v>0.22454686163659149</c:v>
                </c:pt>
                <c:pt idx="1038">
                  <c:v>0.20308048454009475</c:v>
                </c:pt>
                <c:pt idx="1039">
                  <c:v>0.18267238651488499</c:v>
                </c:pt>
                <c:pt idx="1040">
                  <c:v>0.16206988261475988</c:v>
                </c:pt>
                <c:pt idx="1041">
                  <c:v>0.14105926345365488</c:v>
                </c:pt>
                <c:pt idx="1042">
                  <c:v>0.12038049700329501</c:v>
                </c:pt>
                <c:pt idx="1043">
                  <c:v>0.10151071156966</c:v>
                </c:pt>
                <c:pt idx="1044">
                  <c:v>8.6349465605508699E-2</c:v>
                </c:pt>
                <c:pt idx="1045">
                  <c:v>7.6851349147410999E-2</c:v>
                </c:pt>
                <c:pt idx="1046">
                  <c:v>7.4658166892782402E-2</c:v>
                </c:pt>
                <c:pt idx="1047">
                  <c:v>8.0782713549101159E-2</c:v>
                </c:pt>
                <c:pt idx="1048">
                  <c:v>9.5388833777379528E-2</c:v>
                </c:pt>
                <c:pt idx="1049">
                  <c:v>0.11769895681270398</c:v>
                </c:pt>
                <c:pt idx="1050">
                  <c:v>0.14604242819411312</c:v>
                </c:pt>
                <c:pt idx="1051">
                  <c:v>0.17803822021923199</c:v>
                </c:pt>
                <c:pt idx="1052">
                  <c:v>0.21088679604456601</c:v>
                </c:pt>
                <c:pt idx="1053">
                  <c:v>0.24173073582313512</c:v>
                </c:pt>
                <c:pt idx="1054">
                  <c:v>0.26803439942980956</c:v>
                </c:pt>
                <c:pt idx="1055">
                  <c:v>0.28793073424266374</c:v>
                </c:pt>
                <c:pt idx="1056">
                  <c:v>0.30048859797691108</c:v>
                </c:pt>
                <c:pt idx="1057">
                  <c:v>0.30586579002840814</c:v>
                </c:pt>
                <c:pt idx="1058">
                  <c:v>0.30532951185534457</c:v>
                </c:pt>
                <c:pt idx="1059">
                  <c:v>0.30114465699244625</c:v>
                </c:pt>
                <c:pt idx="1060">
                  <c:v>0.29634834154617601</c:v>
                </c:pt>
                <c:pt idx="1061">
                  <c:v>0.29444379790728276</c:v>
                </c:pt>
                <c:pt idx="1062">
                  <c:v>0.29905616013879632</c:v>
                </c:pt>
                <c:pt idx="1063">
                  <c:v>0.31359568689742301</c:v>
                </c:pt>
                <c:pt idx="1064">
                  <c:v>0.34097056492243455</c:v>
                </c:pt>
                <c:pt idx="1065">
                  <c:v>0.38338255480581807</c:v>
                </c:pt>
                <c:pt idx="1066">
                  <c:v>0.44222604197180437</c:v>
                </c:pt>
                <c:pt idx="1067">
                  <c:v>0.51809655207831395</c:v>
                </c:pt>
                <c:pt idx="1068">
                  <c:v>0.61090045440805441</c:v>
                </c:pt>
                <c:pt idx="1069">
                  <c:v>0.72004502233970213</c:v>
                </c:pt>
                <c:pt idx="1070">
                  <c:v>0.84467832275094701</c:v>
                </c:pt>
                <c:pt idx="1071">
                  <c:v>0.98394210204384003</c:v>
                </c:pt>
                <c:pt idx="1072">
                  <c:v>1.1371980702363</c:v>
                </c:pt>
                <c:pt idx="1073">
                  <c:v>1.3041887423137601</c:v>
                </c:pt>
                <c:pt idx="1074">
                  <c:v>1.4850983217334899</c:v>
                </c:pt>
                <c:pt idx="1075">
                  <c:v>1.68048720893946</c:v>
                </c:pt>
                <c:pt idx="1076">
                  <c:v>1.8910858749970783</c:v>
                </c:pt>
                <c:pt idx="1077">
                  <c:v>2.1174501616216101</c:v>
                </c:pt>
                <c:pt idx="1078">
                  <c:v>2.3595000864992777</c:v>
                </c:pt>
                <c:pt idx="1079">
                  <c:v>2.6159865174016499</c:v>
                </c:pt>
                <c:pt idx="1080">
                  <c:v>2.8839520051886467</c:v>
                </c:pt>
                <c:pt idx="1081">
                  <c:v>3.15826988228463</c:v>
                </c:pt>
                <c:pt idx="1082">
                  <c:v>3.4313550168160867</c:v>
                </c:pt>
                <c:pt idx="1083">
                  <c:v>3.693136102337641</c:v>
                </c:pt>
                <c:pt idx="1084">
                  <c:v>3.9313600410272498</c:v>
                </c:pt>
                <c:pt idx="1085">
                  <c:v>4.1322631693942524</c:v>
                </c:pt>
                <c:pt idx="1086">
                  <c:v>4.2815942766753645</c:v>
                </c:pt>
                <c:pt idx="1087">
                  <c:v>4.3659165220330083</c:v>
                </c:pt>
                <c:pt idx="1088">
                  <c:v>4.3740583869536804</c:v>
                </c:pt>
                <c:pt idx="1089">
                  <c:v>4.2985383298530095</c:v>
                </c:pt>
                <c:pt idx="1090">
                  <c:v>4.1367642545627099</c:v>
                </c:pt>
                <c:pt idx="1091">
                  <c:v>3.8918152259805767</c:v>
                </c:pt>
                <c:pt idx="1092">
                  <c:v>3.5726524822556747</c:v>
                </c:pt>
                <c:pt idx="1093">
                  <c:v>3.1936771303172797</c:v>
                </c:pt>
                <c:pt idx="1094">
                  <c:v>2.773644040402381</c:v>
                </c:pt>
                <c:pt idx="1095">
                  <c:v>2.3340410432116787</c:v>
                </c:pt>
                <c:pt idx="1096">
                  <c:v>1.8971320913393399</c:v>
                </c:pt>
                <c:pt idx="1097">
                  <c:v>1.4839251364941839</c:v>
                </c:pt>
                <c:pt idx="1098">
                  <c:v>1.11234628979231</c:v>
                </c:pt>
                <c:pt idx="1099">
                  <c:v>0.79587441217138488</c:v>
                </c:pt>
                <c:pt idx="1100">
                  <c:v>0.54281660608779203</c:v>
                </c:pt>
                <c:pt idx="1101">
                  <c:v>0.35629647921086643</c:v>
                </c:pt>
                <c:pt idx="1102">
                  <c:v>0.23490266808028401</c:v>
                </c:pt>
                <c:pt idx="1103">
                  <c:v>0.17382855872070788</c:v>
                </c:pt>
                <c:pt idx="1104">
                  <c:v>0.16624893032631052</c:v>
                </c:pt>
                <c:pt idx="1105">
                  <c:v>0.20464385017938699</c:v>
                </c:pt>
                <c:pt idx="1106">
                  <c:v>0.28180375962459808</c:v>
                </c:pt>
                <c:pt idx="1107">
                  <c:v>0.39132965776846207</c:v>
                </c:pt>
                <c:pt idx="1108">
                  <c:v>0.5275638861754095</c:v>
                </c:pt>
                <c:pt idx="1109">
                  <c:v>0.68502580833557869</c:v>
                </c:pt>
                <c:pt idx="1110">
                  <c:v>0.85755313302373204</c:v>
                </c:pt>
                <c:pt idx="1111">
                  <c:v>1.0374351598334399</c:v>
                </c:pt>
                <c:pt idx="1112">
                  <c:v>1.2148474082161</c:v>
                </c:pt>
                <c:pt idx="1113">
                  <c:v>1.37784877408921</c:v>
                </c:pt>
                <c:pt idx="1114">
                  <c:v>1.5130884268032883</c:v>
                </c:pt>
                <c:pt idx="1115">
                  <c:v>1.6072107431332201</c:v>
                </c:pt>
                <c:pt idx="1116">
                  <c:v>1.6487745449700342</c:v>
                </c:pt>
                <c:pt idx="1117">
                  <c:v>1.6303547297252248</c:v>
                </c:pt>
                <c:pt idx="1118">
                  <c:v>1.5504044922720341</c:v>
                </c:pt>
                <c:pt idx="1119">
                  <c:v>1.4144490878240141</c:v>
                </c:pt>
                <c:pt idx="1120">
                  <c:v>1.23526590017152</c:v>
                </c:pt>
                <c:pt idx="1121">
                  <c:v>1.0318701588123298</c:v>
                </c:pt>
                <c:pt idx="1122">
                  <c:v>0.82734299191420557</c:v>
                </c:pt>
                <c:pt idx="1123">
                  <c:v>0.64576773944445465</c:v>
                </c:pt>
                <c:pt idx="1124">
                  <c:v>0.50873564470771759</c:v>
                </c:pt>
                <c:pt idx="1125">
                  <c:v>0.43200146052332999</c:v>
                </c:pt>
                <c:pt idx="1126">
                  <c:v>0.422884474198848</c:v>
                </c:pt>
                <c:pt idx="1127">
                  <c:v>0.47891190919141097</c:v>
                </c:pt>
                <c:pt idx="1128">
                  <c:v>0.58800292304415158</c:v>
                </c:pt>
                <c:pt idx="1129">
                  <c:v>0.7302264652514685</c:v>
                </c:pt>
                <c:pt idx="1130">
                  <c:v>0.88088365624596954</c:v>
                </c:pt>
                <c:pt idx="1131">
                  <c:v>1.01441899523589</c:v>
                </c:pt>
                <c:pt idx="1132">
                  <c:v>1.1085031482966801</c:v>
                </c:pt>
                <c:pt idx="1133">
                  <c:v>1.1475866051127199</c:v>
                </c:pt>
                <c:pt idx="1134">
                  <c:v>1.1253090982770941</c:v>
                </c:pt>
                <c:pt idx="1135">
                  <c:v>1.0453503042497201</c:v>
                </c:pt>
                <c:pt idx="1136">
                  <c:v>0.920586236151133</c:v>
                </c:pt>
                <c:pt idx="1137">
                  <c:v>0.77072040182696577</c:v>
                </c:pt>
                <c:pt idx="1138">
                  <c:v>0.61883126269790345</c:v>
                </c:pt>
                <c:pt idx="1139">
                  <c:v>0.48746583298434737</c:v>
                </c:pt>
                <c:pt idx="1140">
                  <c:v>0.39497785021119308</c:v>
                </c:pt>
                <c:pt idx="1141">
                  <c:v>0.35274580403279593</c:v>
                </c:pt>
                <c:pt idx="1142">
                  <c:v>0.36372512665089102</c:v>
                </c:pt>
                <c:pt idx="1143">
                  <c:v>0.42252696354986535</c:v>
                </c:pt>
                <c:pt idx="1144">
                  <c:v>0.51692558520525056</c:v>
                </c:pt>
                <c:pt idx="1145">
                  <c:v>0.630434901818129</c:v>
                </c:pt>
                <c:pt idx="1146">
                  <c:v>0.74541214403124356</c:v>
                </c:pt>
                <c:pt idx="1147">
                  <c:v>0.84607710743169795</c:v>
                </c:pt>
                <c:pt idx="1148">
                  <c:v>0.92088851741334865</c:v>
                </c:pt>
                <c:pt idx="1149">
                  <c:v>0.96388006668968573</c:v>
                </c:pt>
                <c:pt idx="1150">
                  <c:v>0.97479101703984383</c:v>
                </c:pt>
                <c:pt idx="1151">
                  <c:v>0.95807991451326902</c:v>
                </c:pt>
                <c:pt idx="1152">
                  <c:v>0.92113204393031956</c:v>
                </c:pt>
                <c:pt idx="1153">
                  <c:v>0.87211703927976802</c:v>
                </c:pt>
                <c:pt idx="1154">
                  <c:v>0.8179952044787494</c:v>
                </c:pt>
                <c:pt idx="1155">
                  <c:v>0.76310486992250304</c:v>
                </c:pt>
                <c:pt idx="1156">
                  <c:v>0.70860687477613904</c:v>
                </c:pt>
                <c:pt idx="1157">
                  <c:v>0.65285297616344673</c:v>
                </c:pt>
                <c:pt idx="1158">
                  <c:v>0.59252984316252921</c:v>
                </c:pt>
                <c:pt idx="1159">
                  <c:v>0.52425637965398497</c:v>
                </c:pt>
                <c:pt idx="1160">
                  <c:v>0.44621628594982787</c:v>
                </c:pt>
                <c:pt idx="1161">
                  <c:v>0.35940892567395744</c:v>
                </c:pt>
                <c:pt idx="1162">
                  <c:v>0.26819700585380402</c:v>
                </c:pt>
                <c:pt idx="1163">
                  <c:v>0.17999605440715893</c:v>
                </c:pt>
                <c:pt idx="1164">
                  <c:v>0.10414989782914089</c:v>
                </c:pt>
                <c:pt idx="1165">
                  <c:v>5.0223626607951322E-2</c:v>
                </c:pt>
                <c:pt idx="1166">
                  <c:v>2.6079701692139492E-2</c:v>
                </c:pt>
                <c:pt idx="1167">
                  <c:v>3.6155129754740001E-2</c:v>
                </c:pt>
                <c:pt idx="1168">
                  <c:v>8.0317699435899545E-2</c:v>
                </c:pt>
                <c:pt idx="1169">
                  <c:v>0.15355715689287441</c:v>
                </c:pt>
                <c:pt idx="1170">
                  <c:v>0.24659070340834699</c:v>
                </c:pt>
                <c:pt idx="1171">
                  <c:v>0.34727046375702297</c:v>
                </c:pt>
                <c:pt idx="1172">
                  <c:v>0.44251531758078261</c:v>
                </c:pt>
                <c:pt idx="1173">
                  <c:v>0.52038583355130463</c:v>
                </c:pt>
                <c:pt idx="1174">
                  <c:v>0.57189999970805405</c:v>
                </c:pt>
                <c:pt idx="1175">
                  <c:v>0.59225159611334321</c:v>
                </c:pt>
                <c:pt idx="1176">
                  <c:v>0.5812264338359765</c:v>
                </c:pt>
                <c:pt idx="1177">
                  <c:v>0.54278366664874778</c:v>
                </c:pt>
                <c:pt idx="1178">
                  <c:v>0.48394175439920784</c:v>
                </c:pt>
                <c:pt idx="1179">
                  <c:v>0.41324417805581032</c:v>
                </c:pt>
                <c:pt idx="1180">
                  <c:v>0.33915056461572157</c:v>
                </c:pt>
                <c:pt idx="1181">
                  <c:v>0.2686914501510842</c:v>
                </c:pt>
                <c:pt idx="1182">
                  <c:v>0.20664403488327848</c:v>
                </c:pt>
                <c:pt idx="1183">
                  <c:v>0.15535261183457688</c:v>
                </c:pt>
                <c:pt idx="1184">
                  <c:v>0.1151626249523222</c:v>
                </c:pt>
                <c:pt idx="1185">
                  <c:v>8.5297020544181062E-2</c:v>
                </c:pt>
                <c:pt idx="1186">
                  <c:v>6.4908906693015384E-2</c:v>
                </c:pt>
                <c:pt idx="1187">
                  <c:v>5.4015577999389122E-2</c:v>
                </c:pt>
                <c:pt idx="1188">
                  <c:v>5.4060352907692434E-2</c:v>
                </c:pt>
                <c:pt idx="1189">
                  <c:v>6.7948977444270822E-2</c:v>
                </c:pt>
                <c:pt idx="1190">
                  <c:v>9.95419879988097E-2</c:v>
                </c:pt>
                <c:pt idx="1191">
                  <c:v>0.15272148695842724</c:v>
                </c:pt>
                <c:pt idx="1192">
                  <c:v>0.23025839614528817</c:v>
                </c:pt>
                <c:pt idx="1193">
                  <c:v>0.33275979653592208</c:v>
                </c:pt>
                <c:pt idx="1194">
                  <c:v>0.45796353131460837</c:v>
                </c:pt>
                <c:pt idx="1195">
                  <c:v>0.60057214637235656</c:v>
                </c:pt>
                <c:pt idx="1196">
                  <c:v>0.75269801765062982</c:v>
                </c:pt>
                <c:pt idx="1197">
                  <c:v>0.90485380924546599</c:v>
                </c:pt>
                <c:pt idx="1198">
                  <c:v>1.0472985902807699</c:v>
                </c:pt>
                <c:pt idx="1199">
                  <c:v>1.1714680036865261</c:v>
                </c:pt>
                <c:pt idx="1200">
                  <c:v>1.2711951868984699</c:v>
                </c:pt>
                <c:pt idx="1201">
                  <c:v>1.3434724120240098</c:v>
                </c:pt>
                <c:pt idx="1202">
                  <c:v>1.3886018091207541</c:v>
                </c:pt>
                <c:pt idx="1203">
                  <c:v>1.4097150257119999</c:v>
                </c:pt>
                <c:pt idx="1204">
                  <c:v>1.4117770522864821</c:v>
                </c:pt>
                <c:pt idx="1205">
                  <c:v>1.4002988863278898</c:v>
                </c:pt>
                <c:pt idx="1206">
                  <c:v>1.3800433826915801</c:v>
                </c:pt>
                <c:pt idx="1207">
                  <c:v>1.3540058844995781</c:v>
                </c:pt>
                <c:pt idx="1208">
                  <c:v>1.32288720250336</c:v>
                </c:pt>
                <c:pt idx="1209">
                  <c:v>1.2851657514656498</c:v>
                </c:pt>
                <c:pt idx="1210">
                  <c:v>1.2377427168029898</c:v>
                </c:pt>
                <c:pt idx="1211">
                  <c:v>1.1770080855174598</c:v>
                </c:pt>
                <c:pt idx="1212">
                  <c:v>1.1000834248613149</c:v>
                </c:pt>
                <c:pt idx="1213">
                  <c:v>1.0059588745357761</c:v>
                </c:pt>
                <c:pt idx="1214">
                  <c:v>0.89626455683015649</c:v>
                </c:pt>
                <c:pt idx="1215">
                  <c:v>0.77549487807620165</c:v>
                </c:pt>
                <c:pt idx="1216">
                  <c:v>0.65062058621470575</c:v>
                </c:pt>
                <c:pt idx="1217">
                  <c:v>0.53015274858398698</c:v>
                </c:pt>
                <c:pt idx="1218">
                  <c:v>0.42283756028629998</c:v>
                </c:pt>
                <c:pt idx="1219">
                  <c:v>0.33623728120682378</c:v>
                </c:pt>
                <c:pt idx="1220">
                  <c:v>0.27547544028718202</c:v>
                </c:pt>
                <c:pt idx="1221">
                  <c:v>0.24239014726264699</c:v>
                </c:pt>
                <c:pt idx="1222">
                  <c:v>0.23525633954508551</c:v>
                </c:pt>
                <c:pt idx="1223">
                  <c:v>0.24912435854845699</c:v>
                </c:pt>
                <c:pt idx="1224">
                  <c:v>0.27670238940195102</c:v>
                </c:pt>
                <c:pt idx="1225">
                  <c:v>0.30960848148747044</c:v>
                </c:pt>
                <c:pt idx="1226">
                  <c:v>0.33975391853988812</c:v>
                </c:pt>
                <c:pt idx="1227">
                  <c:v>0.36060486871891601</c:v>
                </c:pt>
                <c:pt idx="1228">
                  <c:v>0.36810422182121932</c:v>
                </c:pt>
                <c:pt idx="1229">
                  <c:v>0.36111083095872798</c:v>
                </c:pt>
                <c:pt idx="1230">
                  <c:v>0.34131182927093862</c:v>
                </c:pt>
                <c:pt idx="1231">
                  <c:v>0.31266436314043805</c:v>
                </c:pt>
                <c:pt idx="1232">
                  <c:v>0.28050585834760938</c:v>
                </c:pt>
                <c:pt idx="1233">
                  <c:v>0.25052163367173674</c:v>
                </c:pt>
                <c:pt idx="1234">
                  <c:v>0.22776788820754146</c:v>
                </c:pt>
                <c:pt idx="1235">
                  <c:v>0.21591820037659606</c:v>
                </c:pt>
                <c:pt idx="1236">
                  <c:v>0.21684196864264399</c:v>
                </c:pt>
                <c:pt idx="1237">
                  <c:v>0.23054835600683654</c:v>
                </c:pt>
                <c:pt idx="1238">
                  <c:v>0.25545582742266998</c:v>
                </c:pt>
                <c:pt idx="1239">
                  <c:v>0.28889010328993736</c:v>
                </c:pt>
                <c:pt idx="1240">
                  <c:v>0.32768236711979359</c:v>
                </c:pt>
                <c:pt idx="1241">
                  <c:v>0.368738450649998</c:v>
                </c:pt>
                <c:pt idx="1242">
                  <c:v>0.40947537274641932</c:v>
                </c:pt>
                <c:pt idx="1243">
                  <c:v>0.44806550016202668</c:v>
                </c:pt>
                <c:pt idx="1244">
                  <c:v>0.48347912143598032</c:v>
                </c:pt>
                <c:pt idx="1245">
                  <c:v>0.51536152605915697</c:v>
                </c:pt>
                <c:pt idx="1246">
                  <c:v>0.5438113070169085</c:v>
                </c:pt>
                <c:pt idx="1247">
                  <c:v>0.56913739256840501</c:v>
                </c:pt>
                <c:pt idx="1248">
                  <c:v>0.59166315195666574</c:v>
                </c:pt>
                <c:pt idx="1249">
                  <c:v>0.6116213075384056</c:v>
                </c:pt>
                <c:pt idx="1250">
                  <c:v>0.62915097344294901</c:v>
                </c:pt>
                <c:pt idx="1251">
                  <c:v>0.64437667703836365</c:v>
                </c:pt>
                <c:pt idx="1252">
                  <c:v>0.6575264141049908</c:v>
                </c:pt>
                <c:pt idx="1253">
                  <c:v>0.66903659256980574</c:v>
                </c:pt>
                <c:pt idx="1254">
                  <c:v>0.67959738570406758</c:v>
                </c:pt>
                <c:pt idx="1255">
                  <c:v>0.69011009751538144</c:v>
                </c:pt>
                <c:pt idx="1256">
                  <c:v>0.70155336000355151</c:v>
                </c:pt>
                <c:pt idx="1257">
                  <c:v>0.71478068134800365</c:v>
                </c:pt>
                <c:pt idx="1258">
                  <c:v>0.730291694035752</c:v>
                </c:pt>
                <c:pt idx="1259">
                  <c:v>0.74802883717833801</c:v>
                </c:pt>
                <c:pt idx="1260">
                  <c:v>0.76724829813118589</c:v>
                </c:pt>
                <c:pt idx="1261">
                  <c:v>0.78649995143958573</c:v>
                </c:pt>
                <c:pt idx="1262">
                  <c:v>0.80372938172592256</c:v>
                </c:pt>
                <c:pt idx="1263">
                  <c:v>0.81649096005326549</c:v>
                </c:pt>
                <c:pt idx="1264">
                  <c:v>0.82223966962009365</c:v>
                </c:pt>
                <c:pt idx="1265">
                  <c:v>0.81865524903283704</c:v>
                </c:pt>
                <c:pt idx="1266">
                  <c:v>0.80394765707795202</c:v>
                </c:pt>
                <c:pt idx="1267">
                  <c:v>0.77709802832620156</c:v>
                </c:pt>
                <c:pt idx="1268">
                  <c:v>0.7380022864461071</c:v>
                </c:pt>
                <c:pt idx="1269">
                  <c:v>0.68750209154663311</c:v>
                </c:pt>
                <c:pt idx="1270">
                  <c:v>0.62730597477883765</c:v>
                </c:pt>
                <c:pt idx="1271">
                  <c:v>0.55981890353822195</c:v>
                </c:pt>
                <c:pt idx="1272">
                  <c:v>0.48790876881021711</c:v>
                </c:pt>
                <c:pt idx="1273">
                  <c:v>0.41464249183770657</c:v>
                </c:pt>
                <c:pt idx="1274">
                  <c:v>0.34302312108743288</c:v>
                </c:pt>
                <c:pt idx="1275">
                  <c:v>0.27575397383306138</c:v>
                </c:pt>
                <c:pt idx="1276">
                  <c:v>0.21504856425411101</c:v>
                </c:pt>
                <c:pt idx="1277">
                  <c:v>0.16249760303604349</c:v>
                </c:pt>
                <c:pt idx="1278">
                  <c:v>0.11899800718643327</c:v>
                </c:pt>
                <c:pt idx="1279">
                  <c:v>8.4744080518634038E-2</c:v>
                </c:pt>
                <c:pt idx="1280">
                  <c:v>5.9277550134073334E-2</c:v>
                </c:pt>
                <c:pt idx="1281">
                  <c:v>4.1590282334807403E-2</c:v>
                </c:pt>
                <c:pt idx="1282">
                  <c:v>3.0270540814477095E-2</c:v>
                </c:pt>
                <c:pt idx="1283">
                  <c:v>2.3680226930824399E-2</c:v>
                </c:pt>
                <c:pt idx="1284">
                  <c:v>2.0146857296763774E-2</c:v>
                </c:pt>
                <c:pt idx="1285">
                  <c:v>1.8150848774819001E-2</c:v>
                </c:pt>
                <c:pt idx="1286">
                  <c:v>1.6487093132028001E-2</c:v>
                </c:pt>
                <c:pt idx="1287">
                  <c:v>1.4380877795521739E-2</c:v>
                </c:pt>
                <c:pt idx="1288">
                  <c:v>1.1542576411812871E-2</c:v>
                </c:pt>
                <c:pt idx="1289">
                  <c:v>8.1530879636926568E-3</c:v>
                </c:pt>
                <c:pt idx="1290">
                  <c:v>4.7818002052920092E-3</c:v>
                </c:pt>
                <c:pt idx="1291">
                  <c:v>2.2492442286561592E-3</c:v>
                </c:pt>
                <c:pt idx="1292">
                  <c:v>1.4555967787356499E-3</c:v>
                </c:pt>
                <c:pt idx="1293">
                  <c:v>3.2019131889708683E-3</c:v>
                </c:pt>
                <c:pt idx="1294">
                  <c:v>8.0321832962475716E-3</c:v>
                </c:pt>
                <c:pt idx="1295">
                  <c:v>1.6120689784856538E-2</c:v>
                </c:pt>
                <c:pt idx="1296">
                  <c:v>2.7221457175600559E-2</c:v>
                </c:pt>
                <c:pt idx="1297">
                  <c:v>4.0686433917249111E-2</c:v>
                </c:pt>
                <c:pt idx="1298">
                  <c:v>5.5548550428585877E-2</c:v>
                </c:pt>
                <c:pt idx="1299">
                  <c:v>7.0656989430655334E-2</c:v>
                </c:pt>
                <c:pt idx="1300">
                  <c:v>8.4846369927336088E-2</c:v>
                </c:pt>
                <c:pt idx="1301">
                  <c:v>9.7119636685349009E-2</c:v>
                </c:pt>
                <c:pt idx="1302">
                  <c:v>0.10682579793484702</c:v>
                </c:pt>
                <c:pt idx="1303">
                  <c:v>0.11381697994739201</c:v>
                </c:pt>
                <c:pt idx="1304">
                  <c:v>0.11857290468184715</c:v>
                </c:pt>
                <c:pt idx="1305">
                  <c:v>0.12228336778251619</c:v>
                </c:pt>
                <c:pt idx="1306">
                  <c:v>0.12687982894282787</c:v>
                </c:pt>
                <c:pt idx="1307">
                  <c:v>0.13500608526009999</c:v>
                </c:pt>
                <c:pt idx="1308">
                  <c:v>0.14991648041210237</c:v>
                </c:pt>
                <c:pt idx="1309">
                  <c:v>0.17529021367447511</c:v>
                </c:pt>
                <c:pt idx="1310">
                  <c:v>0.21495415274737401</c:v>
                </c:pt>
                <c:pt idx="1311">
                  <c:v>0.27251557880486144</c:v>
                </c:pt>
                <c:pt idx="1312">
                  <c:v>0.35092064794487859</c:v>
                </c:pt>
                <c:pt idx="1313">
                  <c:v>0.45197248772238091</c:v>
                </c:pt>
                <c:pt idx="1314">
                  <c:v>0.57586153986864297</c:v>
                </c:pt>
                <c:pt idx="1315">
                  <c:v>0.72077562448430799</c:v>
                </c:pt>
                <c:pt idx="1316">
                  <c:v>0.8826635915594947</c:v>
                </c:pt>
                <c:pt idx="1317">
                  <c:v>1.0552205669855901</c:v>
                </c:pt>
                <c:pt idx="1318">
                  <c:v>1.2301428820315701</c:v>
                </c:pt>
                <c:pt idx="1319">
                  <c:v>1.3976677399820301</c:v>
                </c:pt>
                <c:pt idx="1320">
                  <c:v>1.5473704672614499</c:v>
                </c:pt>
                <c:pt idx="1321">
                  <c:v>1.6691473609450858</c:v>
                </c:pt>
                <c:pt idx="1322">
                  <c:v>1.7542727735610943</c:v>
                </c:pt>
                <c:pt idx="1323">
                  <c:v>1.7963933033953199</c:v>
                </c:pt>
                <c:pt idx="1324">
                  <c:v>1.7923162722502419</c:v>
                </c:pt>
                <c:pt idx="1325">
                  <c:v>1.7424674078180924</c:v>
                </c:pt>
                <c:pt idx="1326">
                  <c:v>1.65093299853867</c:v>
                </c:pt>
                <c:pt idx="1327">
                  <c:v>1.5250595906054099</c:v>
                </c:pt>
                <c:pt idx="1328">
                  <c:v>1.3746506808282901</c:v>
                </c:pt>
                <c:pt idx="1329">
                  <c:v>1.2108636991786523</c:v>
                </c:pt>
                <c:pt idx="1330">
                  <c:v>1.0449604779940198</c:v>
                </c:pt>
                <c:pt idx="1331">
                  <c:v>0.88709087019069965</c:v>
                </c:pt>
                <c:pt idx="1332">
                  <c:v>0.74528649953839265</c:v>
                </c:pt>
                <c:pt idx="1333">
                  <c:v>0.62480914361881301</c:v>
                </c:pt>
                <c:pt idx="1334">
                  <c:v>0.527940689327137</c:v>
                </c:pt>
                <c:pt idx="1335">
                  <c:v>0.45422838882191802</c:v>
                </c:pt>
                <c:pt idx="1336">
                  <c:v>0.40112281633920843</c:v>
                </c:pt>
                <c:pt idx="1337">
                  <c:v>0.36487990518407559</c:v>
                </c:pt>
                <c:pt idx="1338">
                  <c:v>0.34155459844273561</c:v>
                </c:pt>
                <c:pt idx="1339">
                  <c:v>0.32790009440406664</c:v>
                </c:pt>
                <c:pt idx="1340">
                  <c:v>0.32200623368836701</c:v>
                </c:pt>
                <c:pt idx="1341">
                  <c:v>0.32356020022105914</c:v>
                </c:pt>
                <c:pt idx="1342">
                  <c:v>0.33368391957234378</c:v>
                </c:pt>
                <c:pt idx="1343">
                  <c:v>0.35438290072151835</c:v>
                </c:pt>
                <c:pt idx="1344">
                  <c:v>0.38771655165711238</c:v>
                </c:pt>
                <c:pt idx="1345">
                  <c:v>0.43485667580753801</c:v>
                </c:pt>
                <c:pt idx="1346">
                  <c:v>0.49522847149612298</c:v>
                </c:pt>
                <c:pt idx="1347">
                  <c:v>0.56592137574440504</c:v>
                </c:pt>
                <c:pt idx="1348">
                  <c:v>0.64151589670134102</c:v>
                </c:pt>
                <c:pt idx="1349">
                  <c:v>0.71440344750479101</c:v>
                </c:pt>
                <c:pt idx="1350">
                  <c:v>0.77559030500852122</c:v>
                </c:pt>
                <c:pt idx="1351">
                  <c:v>0.81588841908749465</c:v>
                </c:pt>
                <c:pt idx="1352">
                  <c:v>0.82731988688505798</c:v>
                </c:pt>
                <c:pt idx="1353">
                  <c:v>0.80451176896490173</c:v>
                </c:pt>
                <c:pt idx="1354">
                  <c:v>0.745842955586694</c:v>
                </c:pt>
                <c:pt idx="1355">
                  <c:v>0.65412891364160552</c:v>
                </c:pt>
                <c:pt idx="1356">
                  <c:v>0.53669107483255163</c:v>
                </c:pt>
                <c:pt idx="1357">
                  <c:v>0.40474709604694076</c:v>
                </c:pt>
                <c:pt idx="1358">
                  <c:v>0.27216312683881999</c:v>
                </c:pt>
                <c:pt idx="1359">
                  <c:v>0.15371351443149658</c:v>
                </c:pt>
                <c:pt idx="1360">
                  <c:v>6.3080478423780312E-2</c:v>
                </c:pt>
                <c:pt idx="1361">
                  <c:v>1.0881606836472001E-2</c:v>
                </c:pt>
                <c:pt idx="1362">
                  <c:v>3.0262914041558602E-3</c:v>
                </c:pt>
                <c:pt idx="1363">
                  <c:v>3.9669237192642412E-2</c:v>
                </c:pt>
                <c:pt idx="1364">
                  <c:v>0.11495274335977211</c:v>
                </c:pt>
                <c:pt idx="1365">
                  <c:v>0.21761924055525658</c:v>
                </c:pt>
                <c:pt idx="1366">
                  <c:v>0.33244700334405447</c:v>
                </c:pt>
                <c:pt idx="1367">
                  <c:v>0.44233409130133161</c:v>
                </c:pt>
                <c:pt idx="1368">
                  <c:v>0.53074833471420002</c:v>
                </c:pt>
                <c:pt idx="1369">
                  <c:v>0.58419228872115547</c:v>
                </c:pt>
                <c:pt idx="1370">
                  <c:v>0.59431413409572231</c:v>
                </c:pt>
                <c:pt idx="1371">
                  <c:v>0.559333708256884</c:v>
                </c:pt>
                <c:pt idx="1372">
                  <c:v>0.48454377989386543</c:v>
                </c:pt>
                <c:pt idx="1373">
                  <c:v>0.38177836193123543</c:v>
                </c:pt>
                <c:pt idx="1374">
                  <c:v>0.26789325557259003</c:v>
                </c:pt>
                <c:pt idx="1375">
                  <c:v>0.16245577079425497</c:v>
                </c:pt>
                <c:pt idx="1376">
                  <c:v>8.4966596916165565E-2</c:v>
                </c:pt>
                <c:pt idx="1377">
                  <c:v>5.2016234549779633E-2</c:v>
                </c:pt>
                <c:pt idx="1378">
                  <c:v>7.4797189210651857E-2</c:v>
                </c:pt>
                <c:pt idx="1379">
                  <c:v>0.15734663599932824</c:v>
                </c:pt>
                <c:pt idx="1380">
                  <c:v>0.29578842004296857</c:v>
                </c:pt>
                <c:pt idx="1381">
                  <c:v>0.47869390633076297</c:v>
                </c:pt>
                <c:pt idx="1382">
                  <c:v>0.68851172732681154</c:v>
                </c:pt>
                <c:pt idx="1383">
                  <c:v>0.90385406007497704</c:v>
                </c:pt>
                <c:pt idx="1384">
                  <c:v>1.1022980759135901</c:v>
                </c:pt>
                <c:pt idx="1385">
                  <c:v>1.2632866984357998</c:v>
                </c:pt>
                <c:pt idx="1386">
                  <c:v>1.3707047958016698</c:v>
                </c:pt>
                <c:pt idx="1387">
                  <c:v>1.4147662256886757</c:v>
                </c:pt>
                <c:pt idx="1388">
                  <c:v>1.39296312850214</c:v>
                </c:pt>
                <c:pt idx="1389">
                  <c:v>1.30998133198328</c:v>
                </c:pt>
                <c:pt idx="1390">
                  <c:v>1.1766484998884901</c:v>
                </c:pt>
                <c:pt idx="1391">
                  <c:v>1.0081272322836599</c:v>
                </c:pt>
                <c:pt idx="1392">
                  <c:v>0.82166981845522591</c:v>
                </c:pt>
                <c:pt idx="1393">
                  <c:v>0.63429870771825803</c:v>
                </c:pt>
                <c:pt idx="1394">
                  <c:v>0.46076152912517976</c:v>
                </c:pt>
                <c:pt idx="1395">
                  <c:v>0.31203749976703898</c:v>
                </c:pt>
                <c:pt idx="1396">
                  <c:v>0.19455906313254839</c:v>
                </c:pt>
                <c:pt idx="1397">
                  <c:v>0.11018100605849215</c:v>
                </c:pt>
                <c:pt idx="1398">
                  <c:v>5.6803752347937907E-2</c:v>
                </c:pt>
                <c:pt idx="1399">
                  <c:v>2.9460143711659319E-2</c:v>
                </c:pt>
                <c:pt idx="1400">
                  <c:v>2.1621291675177942E-2</c:v>
                </c:pt>
                <c:pt idx="1401">
                  <c:v>2.6473221483260669E-2</c:v>
                </c:pt>
                <c:pt idx="1402">
                  <c:v>3.7958207465270226E-2</c:v>
                </c:pt>
                <c:pt idx="1403">
                  <c:v>5.1450367589890085E-2</c:v>
                </c:pt>
                <c:pt idx="1404">
                  <c:v>6.4025974947413328E-2</c:v>
                </c:pt>
                <c:pt idx="1405">
                  <c:v>7.4375123170498783E-2</c:v>
                </c:pt>
                <c:pt idx="1406">
                  <c:v>8.2465475155970969E-2</c:v>
                </c:pt>
                <c:pt idx="1407">
                  <c:v>8.9099509087801246E-2</c:v>
                </c:pt>
                <c:pt idx="1408">
                  <c:v>9.5500747638100084E-2</c:v>
                </c:pt>
                <c:pt idx="1409">
                  <c:v>0.10302705379629402</c:v>
                </c:pt>
                <c:pt idx="1410">
                  <c:v>0.11305208628720963</c:v>
                </c:pt>
                <c:pt idx="1411">
                  <c:v>0.12699504758231658</c:v>
                </c:pt>
                <c:pt idx="1412">
                  <c:v>0.146429548290641</c:v>
                </c:pt>
                <c:pt idx="1413">
                  <c:v>0.17317677519350683</c:v>
                </c:pt>
                <c:pt idx="1414">
                  <c:v>0.20929194087247854</c:v>
                </c:pt>
                <c:pt idx="1415">
                  <c:v>0.25688453659937432</c:v>
                </c:pt>
                <c:pt idx="1416">
                  <c:v>0.31776368058662902</c:v>
                </c:pt>
                <c:pt idx="1417">
                  <c:v>0.39295662249891788</c:v>
                </c:pt>
                <c:pt idx="1418">
                  <c:v>0.48219650930211538</c:v>
                </c:pt>
                <c:pt idx="1419">
                  <c:v>0.58350213549215135</c:v>
                </c:pt>
                <c:pt idx="1420">
                  <c:v>0.69296992775692257</c:v>
                </c:pt>
                <c:pt idx="1421">
                  <c:v>0.80486604998899058</c:v>
                </c:pt>
                <c:pt idx="1422">
                  <c:v>0.91205055339711305</c:v>
                </c:pt>
                <c:pt idx="1423">
                  <c:v>1.00669791545166</c:v>
                </c:pt>
                <c:pt idx="1424">
                  <c:v>1.08121404989637</c:v>
                </c:pt>
                <c:pt idx="1425">
                  <c:v>1.1292034265016258</c:v>
                </c:pt>
                <c:pt idx="1426">
                  <c:v>1.1463220652105601</c:v>
                </c:pt>
                <c:pt idx="1427">
                  <c:v>1.13086741366736</c:v>
                </c:pt>
                <c:pt idx="1428">
                  <c:v>1.08400177550031</c:v>
                </c:pt>
                <c:pt idx="1429">
                  <c:v>1.00957265981624</c:v>
                </c:pt>
                <c:pt idx="1430">
                  <c:v>0.91356722186068928</c:v>
                </c:pt>
                <c:pt idx="1431">
                  <c:v>0.803303437805447</c:v>
                </c:pt>
                <c:pt idx="1432">
                  <c:v>0.68650432052898869</c:v>
                </c:pt>
                <c:pt idx="1433">
                  <c:v>0.57041474819288296</c:v>
                </c:pt>
                <c:pt idx="1434">
                  <c:v>0.46110147417654401</c:v>
                </c:pt>
                <c:pt idx="1435">
                  <c:v>0.36303076896606307</c:v>
                </c:pt>
                <c:pt idx="1436">
                  <c:v>0.27895581284642401</c:v>
                </c:pt>
                <c:pt idx="1437">
                  <c:v>0.21008151628315311</c:v>
                </c:pt>
                <c:pt idx="1438">
                  <c:v>0.15642197716612324</c:v>
                </c:pt>
                <c:pt idx="1439">
                  <c:v>0.11723619776506627</c:v>
                </c:pt>
                <c:pt idx="1440">
                  <c:v>9.1426331495874244E-2</c:v>
                </c:pt>
                <c:pt idx="1441">
                  <c:v>7.7808340726131894E-2</c:v>
                </c:pt>
                <c:pt idx="1442">
                  <c:v>7.5210097645258822E-2</c:v>
                </c:pt>
                <c:pt idx="1443">
                  <c:v>8.240494254215068E-2</c:v>
                </c:pt>
                <c:pt idx="1444">
                  <c:v>9.7936357631139045E-2</c:v>
                </c:pt>
                <c:pt idx="1445">
                  <c:v>0.11992019627244815</c:v>
                </c:pt>
                <c:pt idx="1446">
                  <c:v>0.14591762172427941</c:v>
                </c:pt>
                <c:pt idx="1447">
                  <c:v>0.17295329135498341</c:v>
                </c:pt>
                <c:pt idx="1448">
                  <c:v>0.19771425596114042</c:v>
                </c:pt>
                <c:pt idx="1449">
                  <c:v>0.21691532881007258</c:v>
                </c:pt>
                <c:pt idx="1450">
                  <c:v>0.22776865548576272</c:v>
                </c:pt>
                <c:pt idx="1451">
                  <c:v>0.2284608175335803</c:v>
                </c:pt>
                <c:pt idx="1452">
                  <c:v>0.21852873160343106</c:v>
                </c:pt>
                <c:pt idx="1453">
                  <c:v>0.19903928357304476</c:v>
                </c:pt>
                <c:pt idx="1454">
                  <c:v>0.17251441212269925</c:v>
                </c:pt>
                <c:pt idx="1455">
                  <c:v>0.14259513392737819</c:v>
                </c:pt>
                <c:pt idx="1456">
                  <c:v>0.11349314517068197</c:v>
                </c:pt>
                <c:pt idx="1457">
                  <c:v>8.9324673979893604E-2</c:v>
                </c:pt>
                <c:pt idx="1458">
                  <c:v>7.3447787283832083E-2</c:v>
                </c:pt>
                <c:pt idx="1459">
                  <c:v>6.7925413321840392E-2</c:v>
                </c:pt>
                <c:pt idx="1460">
                  <c:v>7.3211752701433597E-2</c:v>
                </c:pt>
                <c:pt idx="1461">
                  <c:v>8.8115110661393048E-2</c:v>
                </c:pt>
                <c:pt idx="1462">
                  <c:v>0.11003550214160263</c:v>
                </c:pt>
                <c:pt idx="1463">
                  <c:v>0.13542272945383688</c:v>
                </c:pt>
                <c:pt idx="1464">
                  <c:v>0.16036133719878246</c:v>
                </c:pt>
                <c:pt idx="1465">
                  <c:v>0.18117091075966588</c:v>
                </c:pt>
                <c:pt idx="1466">
                  <c:v>0.19491651158746429</c:v>
                </c:pt>
                <c:pt idx="1467">
                  <c:v>0.19975191029329634</c:v>
                </c:pt>
                <c:pt idx="1468">
                  <c:v>0.19506012406788634</c:v>
                </c:pt>
                <c:pt idx="1469">
                  <c:v>0.18140110818159624</c:v>
                </c:pt>
                <c:pt idx="1470">
                  <c:v>0.16031447413807245</c:v>
                </c:pt>
                <c:pt idx="1471">
                  <c:v>0.13404726390369701</c:v>
                </c:pt>
                <c:pt idx="1472">
                  <c:v>0.105278843319576</c:v>
                </c:pt>
                <c:pt idx="1473">
                  <c:v>7.689785970875318E-2</c:v>
                </c:pt>
                <c:pt idx="1474">
                  <c:v>5.1855783812332294E-2</c:v>
                </c:pt>
                <c:pt idx="1475">
                  <c:v>3.3086986289322204E-2</c:v>
                </c:pt>
                <c:pt idx="1476">
                  <c:v>2.3456687721586902E-2</c:v>
                </c:pt>
                <c:pt idx="1477">
                  <c:v>2.5683903330706012E-2</c:v>
                </c:pt>
                <c:pt idx="1478">
                  <c:v>4.2191241271393107E-2</c:v>
                </c:pt>
                <c:pt idx="1479">
                  <c:v>7.4856543694621733E-2</c:v>
                </c:pt>
                <c:pt idx="1480">
                  <c:v>0.12467721707149412</c:v>
                </c:pt>
                <c:pt idx="1481">
                  <c:v>0.19139722269550397</c:v>
                </c:pt>
                <c:pt idx="1482">
                  <c:v>0.27317813398184737</c:v>
                </c:pt>
                <c:pt idx="1483">
                  <c:v>0.366409707321523</c:v>
                </c:pt>
                <c:pt idx="1484">
                  <c:v>0.46574613179957502</c:v>
                </c:pt>
                <c:pt idx="1485">
                  <c:v>0.56442107145262699</c:v>
                </c:pt>
                <c:pt idx="1486">
                  <c:v>0.65484324722621401</c:v>
                </c:pt>
                <c:pt idx="1487">
                  <c:v>0.72941499836474899</c:v>
                </c:pt>
                <c:pt idx="1488">
                  <c:v>0.78146210079914635</c:v>
                </c:pt>
                <c:pt idx="1489">
                  <c:v>0.80612695757090602</c:v>
                </c:pt>
                <c:pt idx="1490">
                  <c:v>0.80106872328313194</c:v>
                </c:pt>
                <c:pt idx="1491">
                  <c:v>0.76683696574532256</c:v>
                </c:pt>
                <c:pt idx="1492">
                  <c:v>0.70683728540763557</c:v>
                </c:pt>
                <c:pt idx="1493">
                  <c:v>0.62687861732105232</c:v>
                </c:pt>
                <c:pt idx="1494">
                  <c:v>0.53436877595591337</c:v>
                </c:pt>
                <c:pt idx="1495">
                  <c:v>0.43729145809091474</c:v>
                </c:pt>
                <c:pt idx="1496">
                  <c:v>0.34314030604614876</c:v>
                </c:pt>
                <c:pt idx="1497">
                  <c:v>0.25799439797071738</c:v>
                </c:pt>
                <c:pt idx="1498">
                  <c:v>0.18589218548039943</c:v>
                </c:pt>
                <c:pt idx="1499">
                  <c:v>0.12860249150694092</c:v>
                </c:pt>
                <c:pt idx="1500">
                  <c:v>8.5813340008989505E-2</c:v>
                </c:pt>
                <c:pt idx="1501">
                  <c:v>5.5677918354926484E-2</c:v>
                </c:pt>
                <c:pt idx="1502">
                  <c:v>3.5588526585357605E-2</c:v>
                </c:pt>
                <c:pt idx="1503">
                  <c:v>2.3007916533987201E-2</c:v>
                </c:pt>
                <c:pt idx="1504">
                  <c:v>1.6181288374791103E-2</c:v>
                </c:pt>
                <c:pt idx="1505">
                  <c:v>1.4582306002577899E-2</c:v>
                </c:pt>
                <c:pt idx="1506">
                  <c:v>1.9006158513975756E-2</c:v>
                </c:pt>
                <c:pt idx="1507">
                  <c:v>3.1299165011961186E-2</c:v>
                </c:pt>
                <c:pt idx="1508">
                  <c:v>5.3791574112242134E-2</c:v>
                </c:pt>
                <c:pt idx="1509">
                  <c:v>8.856202635500228E-2</c:v>
                </c:pt>
                <c:pt idx="1510">
                  <c:v>0.13669609243967701</c:v>
                </c:pt>
                <c:pt idx="1511">
                  <c:v>0.19770091857882549</c:v>
                </c:pt>
                <c:pt idx="1512">
                  <c:v>0.26920417751180598</c:v>
                </c:pt>
                <c:pt idx="1513">
                  <c:v>0.34700609944870492</c:v>
                </c:pt>
                <c:pt idx="1514">
                  <c:v>0.42548134993992598</c:v>
                </c:pt>
                <c:pt idx="1515">
                  <c:v>0.49825819043375702</c:v>
                </c:pt>
                <c:pt idx="1516">
                  <c:v>0.5590499028597371</c:v>
                </c:pt>
                <c:pt idx="1517">
                  <c:v>0.60248803423590602</c:v>
                </c:pt>
                <c:pt idx="1518">
                  <c:v>0.62481269638033865</c:v>
                </c:pt>
                <c:pt idx="1519">
                  <c:v>0.62430928771516503</c:v>
                </c:pt>
                <c:pt idx="1520">
                  <c:v>0.60143504160760897</c:v>
                </c:pt>
                <c:pt idx="1521">
                  <c:v>0.5586403913841298</c:v>
                </c:pt>
                <c:pt idx="1522">
                  <c:v>0.49994595061413399</c:v>
                </c:pt>
                <c:pt idx="1523">
                  <c:v>0.43037459107315107</c:v>
                </c:pt>
                <c:pt idx="1524">
                  <c:v>0.35535268500189737</c:v>
                </c:pt>
                <c:pt idx="1525">
                  <c:v>0.28018378945303801</c:v>
                </c:pt>
                <c:pt idx="1526">
                  <c:v>0.20966632093723844</c:v>
                </c:pt>
                <c:pt idx="1527">
                  <c:v>0.14788296122507597</c:v>
                </c:pt>
                <c:pt idx="1528">
                  <c:v>9.8144721775373298E-2</c:v>
                </c:pt>
                <c:pt idx="1529">
                  <c:v>6.3037422157381909E-2</c:v>
                </c:pt>
                <c:pt idx="1530">
                  <c:v>4.4500597480218534E-2</c:v>
                </c:pt>
                <c:pt idx="1531">
                  <c:v>4.3871790580464455E-2</c:v>
                </c:pt>
                <c:pt idx="1532">
                  <c:v>6.1850938648128739E-2</c:v>
                </c:pt>
                <c:pt idx="1533">
                  <c:v>9.8373773883784682E-2</c:v>
                </c:pt>
                <c:pt idx="1534">
                  <c:v>0.15242062650143712</c:v>
                </c:pt>
                <c:pt idx="1535">
                  <c:v>0.22181796795068087</c:v>
                </c:pt>
                <c:pt idx="1536">
                  <c:v>0.30310643309895757</c:v>
                </c:pt>
                <c:pt idx="1537">
                  <c:v>0.39154649009255643</c:v>
                </c:pt>
                <c:pt idx="1538">
                  <c:v>0.481311542598021</c:v>
                </c:pt>
                <c:pt idx="1539">
                  <c:v>0.56588267119734159</c:v>
                </c:pt>
                <c:pt idx="1540">
                  <c:v>0.63861738465035101</c:v>
                </c:pt>
                <c:pt idx="1541">
                  <c:v>0.69342602268413711</c:v>
                </c:pt>
                <c:pt idx="1542">
                  <c:v>0.72546245459792258</c:v>
                </c:pt>
                <c:pt idx="1543">
                  <c:v>0.731726391389519</c:v>
                </c:pt>
                <c:pt idx="1544">
                  <c:v>0.71148494833058895</c:v>
                </c:pt>
                <c:pt idx="1545">
                  <c:v>0.6664487338682461</c:v>
                </c:pt>
                <c:pt idx="1546">
                  <c:v>0.60067672549639495</c:v>
                </c:pt>
                <c:pt idx="1547">
                  <c:v>0.52022636315933057</c:v>
                </c:pt>
                <c:pt idx="1548">
                  <c:v>0.43260220268385002</c:v>
                </c:pt>
                <c:pt idx="1549">
                  <c:v>0.34608129114067487</c:v>
                </c:pt>
                <c:pt idx="1550">
                  <c:v>0.26900236597739857</c:v>
                </c:pt>
                <c:pt idx="1551">
                  <c:v>0.20909896933841099</c:v>
                </c:pt>
                <c:pt idx="1552">
                  <c:v>0.17293702435377301</c:v>
                </c:pt>
                <c:pt idx="1553">
                  <c:v>0.16549120797836617</c:v>
                </c:pt>
                <c:pt idx="1554">
                  <c:v>0.18986832708460899</c:v>
                </c:pt>
                <c:pt idx="1555">
                  <c:v>0.24716580103229979</c:v>
                </c:pt>
                <c:pt idx="1556">
                  <c:v>0.33644299091698737</c:v>
                </c:pt>
                <c:pt idx="1557">
                  <c:v>0.45478319386682797</c:v>
                </c:pt>
                <c:pt idx="1558">
                  <c:v>0.5974323312088915</c:v>
                </c:pt>
                <c:pt idx="1559">
                  <c:v>0.75801216293838503</c:v>
                </c:pt>
                <c:pt idx="1560">
                  <c:v>0.92881582809020002</c:v>
                </c:pt>
                <c:pt idx="1561">
                  <c:v>1.1011968724997898</c:v>
                </c:pt>
                <c:pt idx="1562">
                  <c:v>1.2660569395514782</c:v>
                </c:pt>
                <c:pt idx="1563">
                  <c:v>1.4144220813926398</c:v>
                </c:pt>
                <c:pt idx="1564">
                  <c:v>1.5380762550992158</c:v>
                </c:pt>
                <c:pt idx="1565">
                  <c:v>1.63019830718679</c:v>
                </c:pt>
                <c:pt idx="1566">
                  <c:v>1.68593187281874</c:v>
                </c:pt>
                <c:pt idx="1567">
                  <c:v>1.7028117221251298</c:v>
                </c:pt>
                <c:pt idx="1568">
                  <c:v>1.6809786218550558</c:v>
                </c:pt>
                <c:pt idx="1569">
                  <c:v>1.6231380146957801</c:v>
                </c:pt>
                <c:pt idx="1570">
                  <c:v>1.5342525544743641</c:v>
                </c:pt>
                <c:pt idx="1571">
                  <c:v>1.4209986536419517</c:v>
                </c:pt>
                <c:pt idx="1572">
                  <c:v>1.291054921421386</c:v>
                </c:pt>
                <c:pt idx="1573">
                  <c:v>1.1523179630381011</c:v>
                </c:pt>
                <c:pt idx="1574">
                  <c:v>1.012152536115696</c:v>
                </c:pt>
                <c:pt idx="1575">
                  <c:v>0.87677577229104775</c:v>
                </c:pt>
                <c:pt idx="1576">
                  <c:v>0.75085021211070402</c:v>
                </c:pt>
                <c:pt idx="1577">
                  <c:v>0.637322633102959</c:v>
                </c:pt>
                <c:pt idx="1578">
                  <c:v>0.53750265077841597</c:v>
                </c:pt>
                <c:pt idx="1579">
                  <c:v>0.45133549558178793</c:v>
                </c:pt>
                <c:pt idx="1580">
                  <c:v>0.37779505860383344</c:v>
                </c:pt>
                <c:pt idx="1581">
                  <c:v>0.31531156438655905</c:v>
                </c:pt>
                <c:pt idx="1582">
                  <c:v>0.26215468682239201</c:v>
                </c:pt>
                <c:pt idx="1583">
                  <c:v>0.21671516820065501</c:v>
                </c:pt>
                <c:pt idx="1584">
                  <c:v>0.17766018334746658</c:v>
                </c:pt>
                <c:pt idx="1585">
                  <c:v>0.143971879439035</c:v>
                </c:pt>
                <c:pt idx="1586">
                  <c:v>0.11490653816634921</c:v>
                </c:pt>
                <c:pt idx="1587">
                  <c:v>8.9927115128125068E-2</c:v>
                </c:pt>
                <c:pt idx="1588">
                  <c:v>6.8661138036692895E-2</c:v>
                </c:pt>
                <c:pt idx="1589">
                  <c:v>5.091967307810872E-2</c:v>
                </c:pt>
                <c:pt idx="1590">
                  <c:v>3.6785720080067745E-2</c:v>
                </c:pt>
                <c:pt idx="1591">
                  <c:v>2.6749226153498597E-2</c:v>
                </c:pt>
                <c:pt idx="1592">
                  <c:v>2.1839320145430486E-2</c:v>
                </c:pt>
                <c:pt idx="1593">
                  <c:v>2.3689947364803465E-2</c:v>
                </c:pt>
                <c:pt idx="1594">
                  <c:v>3.4477751973187698E-2</c:v>
                </c:pt>
                <c:pt idx="1595">
                  <c:v>5.6691819832475905E-2</c:v>
                </c:pt>
                <c:pt idx="1596">
                  <c:v>9.2730438136685564E-2</c:v>
                </c:pt>
                <c:pt idx="1597">
                  <c:v>0.14436326464101401</c:v>
                </c:pt>
                <c:pt idx="1598">
                  <c:v>0.21213879975517241</c:v>
                </c:pt>
                <c:pt idx="1599">
                  <c:v>0.29484703567581255</c:v>
                </c:pt>
                <c:pt idx="1600">
                  <c:v>0.38915761519888442</c:v>
                </c:pt>
                <c:pt idx="1601">
                  <c:v>0.489540370488392</c:v>
                </c:pt>
                <c:pt idx="1602">
                  <c:v>0.58853805291224626</c:v>
                </c:pt>
                <c:pt idx="1603">
                  <c:v>0.677405619417904</c:v>
                </c:pt>
                <c:pt idx="1604">
                  <c:v>0.747065866177543</c:v>
                </c:pt>
                <c:pt idx="1605">
                  <c:v>0.78926911768700703</c:v>
                </c:pt>
                <c:pt idx="1606">
                  <c:v>0.79779688052411413</c:v>
                </c:pt>
                <c:pt idx="1607">
                  <c:v>0.76952554864720502</c:v>
                </c:pt>
                <c:pt idx="1608">
                  <c:v>0.70517210197025737</c:v>
                </c:pt>
                <c:pt idx="1609">
                  <c:v>0.609579829180109</c:v>
                </c:pt>
                <c:pt idx="1610">
                  <c:v>0.49146365319496443</c:v>
                </c:pt>
                <c:pt idx="1611">
                  <c:v>0.36261232991452136</c:v>
                </c:pt>
                <c:pt idx="1612">
                  <c:v>0.23662639391597601</c:v>
                </c:pt>
                <c:pt idx="1613">
                  <c:v>0.127343203004051</c:v>
                </c:pt>
                <c:pt idx="1614">
                  <c:v>4.7152170619419724E-2</c:v>
                </c:pt>
                <c:pt idx="1615">
                  <c:v>5.4259921967684133E-3</c:v>
                </c:pt>
                <c:pt idx="1616">
                  <c:v>7.2837159825026579E-3</c:v>
                </c:pt>
                <c:pt idx="1617">
                  <c:v>5.2860318940464904E-2</c:v>
                </c:pt>
                <c:pt idx="1618">
                  <c:v>0.13719116195632144</c:v>
                </c:pt>
                <c:pt idx="1619">
                  <c:v>0.25073802725144401</c:v>
                </c:pt>
                <c:pt idx="1620">
                  <c:v>0.38049805249138674</c:v>
                </c:pt>
                <c:pt idx="1621">
                  <c:v>0.51155958874365237</c:v>
                </c:pt>
                <c:pt idx="1622">
                  <c:v>0.62891010284470461</c:v>
                </c:pt>
                <c:pt idx="1623">
                  <c:v>0.71926813624084862</c:v>
                </c:pt>
                <c:pt idx="1624">
                  <c:v>0.77270777410723168</c:v>
                </c:pt>
                <c:pt idx="1625">
                  <c:v>0.78386992338008565</c:v>
                </c:pt>
                <c:pt idx="1626">
                  <c:v>0.75260618555806902</c:v>
                </c:pt>
                <c:pt idx="1627">
                  <c:v>0.68397155253500863</c:v>
                </c:pt>
                <c:pt idx="1628">
                  <c:v>0.58756287549899811</c:v>
                </c:pt>
                <c:pt idx="1629">
                  <c:v>0.47628143549698299</c:v>
                </c:pt>
                <c:pt idx="1630">
                  <c:v>0.36467043896530732</c:v>
                </c:pt>
                <c:pt idx="1631">
                  <c:v>0.26703335252881899</c:v>
                </c:pt>
                <c:pt idx="1632">
                  <c:v>0.19556998832331546</c:v>
                </c:pt>
                <c:pt idx="1633">
                  <c:v>0.15876995172250263</c:v>
                </c:pt>
                <c:pt idx="1634">
                  <c:v>0.16027624283336236</c:v>
                </c:pt>
                <c:pt idx="1635">
                  <c:v>0.19837750045813587</c:v>
                </c:pt>
                <c:pt idx="1636">
                  <c:v>0.26621092481693975</c:v>
                </c:pt>
                <c:pt idx="1637">
                  <c:v>0.35266764719312299</c:v>
                </c:pt>
                <c:pt idx="1638">
                  <c:v>0.44389889886634532</c:v>
                </c:pt>
                <c:pt idx="1639">
                  <c:v>0.52523671133023297</c:v>
                </c:pt>
                <c:pt idx="1640">
                  <c:v>0.58327887198326756</c:v>
                </c:pt>
                <c:pt idx="1641">
                  <c:v>0.60785454287728802</c:v>
                </c:pt>
                <c:pt idx="1642">
                  <c:v>0.59359104971760879</c:v>
                </c:pt>
                <c:pt idx="1643">
                  <c:v>0.54084588093032404</c:v>
                </c:pt>
                <c:pt idx="1644">
                  <c:v>0.45584739063795998</c:v>
                </c:pt>
                <c:pt idx="1645">
                  <c:v>0.34999397750207362</c:v>
                </c:pt>
                <c:pt idx="1646">
                  <c:v>0.23838076304181197</c:v>
                </c:pt>
                <c:pt idx="1647">
                  <c:v>0.13773811798795099</c:v>
                </c:pt>
                <c:pt idx="1648">
                  <c:v>6.4060224840548546E-2</c:v>
                </c:pt>
                <c:pt idx="1649">
                  <c:v>3.0258745666005435E-2</c:v>
                </c:pt>
                <c:pt idx="1650">
                  <c:v>4.4185852932416433E-2</c:v>
                </c:pt>
                <c:pt idx="1651">
                  <c:v>0.10732847665309909</c:v>
                </c:pt>
                <c:pt idx="1652">
                  <c:v>0.21438566507220799</c:v>
                </c:pt>
                <c:pt idx="1653">
                  <c:v>0.35381528481436236</c:v>
                </c:pt>
                <c:pt idx="1654">
                  <c:v>0.50929305080187803</c:v>
                </c:pt>
                <c:pt idx="1655">
                  <c:v>0.66188789594844233</c:v>
                </c:pt>
                <c:pt idx="1656">
                  <c:v>0.79264502978681795</c:v>
                </c:pt>
                <c:pt idx="1657">
                  <c:v>0.88520035458218371</c:v>
                </c:pt>
                <c:pt idx="1658">
                  <c:v>0.92803922087977664</c:v>
                </c:pt>
                <c:pt idx="1659">
                  <c:v>0.91606192763054961</c:v>
                </c:pt>
                <c:pt idx="1660">
                  <c:v>0.85122130347212765</c:v>
                </c:pt>
                <c:pt idx="1661">
                  <c:v>0.742138639562403</c:v>
                </c:pt>
                <c:pt idx="1662">
                  <c:v>0.60276113191385505</c:v>
                </c:pt>
                <c:pt idx="1663">
                  <c:v>0.450271786678486</c:v>
                </c:pt>
                <c:pt idx="1664">
                  <c:v>0.30257754482634702</c:v>
                </c:pt>
                <c:pt idx="1665">
                  <c:v>0.175764467219959</c:v>
                </c:pt>
                <c:pt idx="1666">
                  <c:v>8.1909845287197247E-2</c:v>
                </c:pt>
                <c:pt idx="1667">
                  <c:v>2.7579923631592191E-2</c:v>
                </c:pt>
                <c:pt idx="1668">
                  <c:v>1.3228680698003304E-2</c:v>
                </c:pt>
                <c:pt idx="1669">
                  <c:v>3.3566560864732427E-2</c:v>
                </c:pt>
                <c:pt idx="1670">
                  <c:v>7.8812382680344434E-2</c:v>
                </c:pt>
                <c:pt idx="1671">
                  <c:v>0.13660241198122341</c:v>
                </c:pt>
                <c:pt idx="1672">
                  <c:v>0.1942303673148803</c:v>
                </c:pt>
                <c:pt idx="1673">
                  <c:v>0.24084674648994392</c:v>
                </c:pt>
                <c:pt idx="1674">
                  <c:v>0.269261803057946</c:v>
                </c:pt>
                <c:pt idx="1675">
                  <c:v>0.27706991882435095</c:v>
                </c:pt>
                <c:pt idx="1676">
                  <c:v>0.26693067394011932</c:v>
                </c:pt>
                <c:pt idx="1677">
                  <c:v>0.24598320969799581</c:v>
                </c:pt>
                <c:pt idx="1678">
                  <c:v>0.22451165350850597</c:v>
                </c:pt>
                <c:pt idx="1679">
                  <c:v>0.21409723562352989</c:v>
                </c:pt>
                <c:pt idx="1680">
                  <c:v>0.22556864583555133</c:v>
                </c:pt>
                <c:pt idx="1681">
                  <c:v>0.26708511107063698</c:v>
                </c:pt>
                <c:pt idx="1682">
                  <c:v>0.34265478082209117</c:v>
                </c:pt>
                <c:pt idx="1683">
                  <c:v>0.45131163519057732</c:v>
                </c:pt>
                <c:pt idx="1684">
                  <c:v>0.58706222188429835</c:v>
                </c:pt>
                <c:pt idx="1685">
                  <c:v>0.73958877705397663</c:v>
                </c:pt>
                <c:pt idx="1686">
                  <c:v>0.89557859011034158</c:v>
                </c:pt>
                <c:pt idx="1687">
                  <c:v>1.0404593441971099</c:v>
                </c:pt>
                <c:pt idx="1688">
                  <c:v>1.16026970534386</c:v>
                </c:pt>
                <c:pt idx="1689">
                  <c:v>1.24338941169572</c:v>
                </c:pt>
                <c:pt idx="1690">
                  <c:v>1.2818914027241683</c:v>
                </c:pt>
                <c:pt idx="1691">
                  <c:v>1.2723509494220842</c:v>
                </c:pt>
                <c:pt idx="1692">
                  <c:v>1.2160390918986499</c:v>
                </c:pt>
                <c:pt idx="1693">
                  <c:v>1.11852349316121</c:v>
                </c:pt>
                <c:pt idx="1694">
                  <c:v>0.98878333647555705</c:v>
                </c:pt>
                <c:pt idx="1695">
                  <c:v>0.838003768024014</c:v>
                </c:pt>
                <c:pt idx="1696">
                  <c:v>0.67824250360040572</c:v>
                </c:pt>
                <c:pt idx="1697">
                  <c:v>0.52115550998229798</c:v>
                </c:pt>
                <c:pt idx="1698">
                  <c:v>0.37693477392141472</c:v>
                </c:pt>
                <c:pt idx="1699">
                  <c:v>0.25355808561982718</c:v>
                </c:pt>
                <c:pt idx="1700">
                  <c:v>0.15638984055999444</c:v>
                </c:pt>
                <c:pt idx="1701">
                  <c:v>8.8114533730481767E-2</c:v>
                </c:pt>
                <c:pt idx="1702">
                  <c:v>4.8940304830481104E-2</c:v>
                </c:pt>
                <c:pt idx="1703">
                  <c:v>3.6984474944974602E-2</c:v>
                </c:pt>
                <c:pt idx="1704">
                  <c:v>4.8748110635863977E-2</c:v>
                </c:pt>
                <c:pt idx="1705">
                  <c:v>7.9599755001295902E-2</c:v>
                </c:pt>
                <c:pt idx="1706">
                  <c:v>0.12421387112718119</c:v>
                </c:pt>
                <c:pt idx="1707">
                  <c:v>0.17693980303155199</c:v>
                </c:pt>
                <c:pt idx="1708">
                  <c:v>0.232104652238148</c:v>
                </c:pt>
                <c:pt idx="1709">
                  <c:v>0.28427234404478602</c:v>
                </c:pt>
                <c:pt idx="1710">
                  <c:v>0.32848785774396122</c:v>
                </c:pt>
                <c:pt idx="1711">
                  <c:v>0.36052976538528847</c:v>
                </c:pt>
                <c:pt idx="1712">
                  <c:v>0.37717846061495608</c:v>
                </c:pt>
                <c:pt idx="1713">
                  <c:v>0.37648656530266278</c:v>
                </c:pt>
                <c:pt idx="1714">
                  <c:v>0.35801783632088757</c:v>
                </c:pt>
                <c:pt idx="1715">
                  <c:v>0.32300707085399138</c:v>
                </c:pt>
                <c:pt idx="1716">
                  <c:v>0.27439020082250298</c:v>
                </c:pt>
                <c:pt idx="1717">
                  <c:v>0.21666285847504299</c:v>
                </c:pt>
                <c:pt idx="1718">
                  <c:v>0.15554640948310924</c:v>
                </c:pt>
                <c:pt idx="1719">
                  <c:v>9.7469516436913484E-2</c:v>
                </c:pt>
                <c:pt idx="1720">
                  <c:v>4.8905592877295713E-2</c:v>
                </c:pt>
                <c:pt idx="1721">
                  <c:v>1.5636043240552323E-2</c:v>
                </c:pt>
                <c:pt idx="1722">
                  <c:v>2.0302165931069499E-3</c:v>
                </c:pt>
                <c:pt idx="1723">
                  <c:v>1.0441100382595403E-2</c:v>
                </c:pt>
                <c:pt idx="1724">
                  <c:v>4.0808629393915316E-2</c:v>
                </c:pt>
                <c:pt idx="1725">
                  <c:v>9.0540310884808226E-2</c:v>
                </c:pt>
                <c:pt idx="1726">
                  <c:v>0.15470442232136644</c:v>
                </c:pt>
                <c:pt idx="1727">
                  <c:v>0.22652916593036546</c:v>
                </c:pt>
                <c:pt idx="1728">
                  <c:v>0.29815802430204658</c:v>
                </c:pt>
                <c:pt idx="1729">
                  <c:v>0.36157365693040638</c:v>
                </c:pt>
                <c:pt idx="1730">
                  <c:v>0.409575840413269</c:v>
                </c:pt>
                <c:pt idx="1731">
                  <c:v>0.436687445015493</c:v>
                </c:pt>
                <c:pt idx="1732">
                  <c:v>0.43986829465223237</c:v>
                </c:pt>
                <c:pt idx="1733">
                  <c:v>0.41893947880417998</c:v>
                </c:pt>
                <c:pt idx="1734">
                  <c:v>0.37665730815618476</c:v>
                </c:pt>
                <c:pt idx="1735">
                  <c:v>0.31842162655474937</c:v>
                </c:pt>
                <c:pt idx="1736">
                  <c:v>0.25165129239765832</c:v>
                </c:pt>
                <c:pt idx="1737">
                  <c:v>0.18490360737074801</c:v>
                </c:pt>
                <c:pt idx="1738">
                  <c:v>0.12684816086773246</c:v>
                </c:pt>
                <c:pt idx="1739">
                  <c:v>8.5224305049292584E-2</c:v>
                </c:pt>
                <c:pt idx="1740">
                  <c:v>6.591275834870082E-2</c:v>
                </c:pt>
                <c:pt idx="1741">
                  <c:v>7.223564939391082E-2</c:v>
                </c:pt>
                <c:pt idx="1742">
                  <c:v>0.104568161014738</c:v>
                </c:pt>
                <c:pt idx="1743">
                  <c:v>0.16030343844529976</c:v>
                </c:pt>
                <c:pt idx="1744">
                  <c:v>0.23416661987368487</c:v>
                </c:pt>
                <c:pt idx="1745">
                  <c:v>0.31883024333070736</c:v>
                </c:pt>
                <c:pt idx="1746">
                  <c:v>0.40574786930240736</c:v>
                </c:pt>
                <c:pt idx="1747">
                  <c:v>0.48610008254593101</c:v>
                </c:pt>
                <c:pt idx="1748">
                  <c:v>0.551739539103552</c:v>
                </c:pt>
                <c:pt idx="1749">
                  <c:v>0.5960294248271405</c:v>
                </c:pt>
                <c:pt idx="1750">
                  <c:v>0.61449029390100995</c:v>
                </c:pt>
                <c:pt idx="1751">
                  <c:v>0.60519965114685215</c:v>
                </c:pt>
                <c:pt idx="1752">
                  <c:v>0.56892171559836813</c:v>
                </c:pt>
                <c:pt idx="1753">
                  <c:v>0.50897639179654175</c:v>
                </c:pt>
                <c:pt idx="1754">
                  <c:v>0.43088229018691143</c:v>
                </c:pt>
                <c:pt idx="1755">
                  <c:v>0.34182596861279413</c:v>
                </c:pt>
                <c:pt idx="1756">
                  <c:v>0.25001763029409102</c:v>
                </c:pt>
                <c:pt idx="1757">
                  <c:v>0.16399337989657436</c:v>
                </c:pt>
                <c:pt idx="1758">
                  <c:v>9.1918258838645309E-2</c:v>
                </c:pt>
                <c:pt idx="1759">
                  <c:v>4.0935727977247337E-2</c:v>
                </c:pt>
                <c:pt idx="1760">
                  <c:v>1.6600877224686204E-2</c:v>
                </c:pt>
                <c:pt idx="1761">
                  <c:v>2.2428260987313521E-2</c:v>
                </c:pt>
                <c:pt idx="1762">
                  <c:v>5.9581272851750994E-2</c:v>
                </c:pt>
                <c:pt idx="1763">
                  <c:v>0.12672726797568487</c:v>
                </c:pt>
                <c:pt idx="1764">
                  <c:v>0.22007899676550688</c:v>
                </c:pt>
                <c:pt idx="1765">
                  <c:v>0.33363575511470395</c:v>
                </c:pt>
                <c:pt idx="1766">
                  <c:v>0.45962498470988528</c:v>
                </c:pt>
                <c:pt idx="1767">
                  <c:v>0.58912630545196365</c:v>
                </c:pt>
                <c:pt idx="1768">
                  <c:v>0.71283654946952602</c:v>
                </c:pt>
                <c:pt idx="1769">
                  <c:v>0.82190975282933665</c:v>
                </c:pt>
                <c:pt idx="1770">
                  <c:v>0.90878523632090702</c:v>
                </c:pt>
                <c:pt idx="1771">
                  <c:v>0.96790537000338372</c:v>
                </c:pt>
                <c:pt idx="1772">
                  <c:v>0.99622704987354049</c:v>
                </c:pt>
                <c:pt idx="1773">
                  <c:v>0.99344984792915503</c:v>
                </c:pt>
                <c:pt idx="1774">
                  <c:v>0.961918593594416</c:v>
                </c:pt>
                <c:pt idx="1775">
                  <c:v>0.90620461214146064</c:v>
                </c:pt>
                <c:pt idx="1776">
                  <c:v>0.83242063415482215</c:v>
                </c:pt>
                <c:pt idx="1777">
                  <c:v>0.74737018742550765</c:v>
                </c:pt>
                <c:pt idx="1778">
                  <c:v>0.65766362043482318</c:v>
                </c:pt>
                <c:pt idx="1779">
                  <c:v>0.56894222229678815</c:v>
                </c:pt>
                <c:pt idx="1780">
                  <c:v>0.48533541276161601</c:v>
                </c:pt>
                <c:pt idx="1781">
                  <c:v>0.40923490038856308</c:v>
                </c:pt>
                <c:pt idx="1782">
                  <c:v>0.34141051938526756</c:v>
                </c:pt>
                <c:pt idx="1783">
                  <c:v>0.28142597746062104</c:v>
                </c:pt>
                <c:pt idx="1784">
                  <c:v>0.22825220149854997</c:v>
                </c:pt>
                <c:pt idx="1785">
                  <c:v>0.18093432444171043</c:v>
                </c:pt>
                <c:pt idx="1786">
                  <c:v>0.13915550016403988</c:v>
                </c:pt>
                <c:pt idx="1787">
                  <c:v>0.10356107288375622</c:v>
                </c:pt>
                <c:pt idx="1788">
                  <c:v>7.5757718216409434E-2</c:v>
                </c:pt>
                <c:pt idx="1789">
                  <c:v>5.7974732559314034E-2</c:v>
                </c:pt>
                <c:pt idx="1790">
                  <c:v>5.2454082889423832E-2</c:v>
                </c:pt>
                <c:pt idx="1791">
                  <c:v>6.0705043834007183E-2</c:v>
                </c:pt>
                <c:pt idx="1792">
                  <c:v>8.2802210548008029E-2</c:v>
                </c:pt>
                <c:pt idx="1793">
                  <c:v>0.11691100897377515</c:v>
                </c:pt>
                <c:pt idx="1794">
                  <c:v>0.15918863814171799</c:v>
                </c:pt>
                <c:pt idx="1795">
                  <c:v>0.20413564849172244</c:v>
                </c:pt>
                <c:pt idx="1796">
                  <c:v>0.24537746320463988</c:v>
                </c:pt>
                <c:pt idx="1797">
                  <c:v>0.27675552446772822</c:v>
                </c:pt>
                <c:pt idx="1798">
                  <c:v>0.29352606499849337</c:v>
                </c:pt>
                <c:pt idx="1799">
                  <c:v>0.29342009736579411</c:v>
                </c:pt>
                <c:pt idx="1800">
                  <c:v>0.27732369913098337</c:v>
                </c:pt>
                <c:pt idx="1801">
                  <c:v>0.24939576126062099</c:v>
                </c:pt>
                <c:pt idx="1802">
                  <c:v>0.21654260690754401</c:v>
                </c:pt>
                <c:pt idx="1803">
                  <c:v>0.18729673908292854</c:v>
                </c:pt>
                <c:pt idx="1804">
                  <c:v>0.17027513849587195</c:v>
                </c:pt>
                <c:pt idx="1805">
                  <c:v>0.17249392496496099</c:v>
                </c:pt>
                <c:pt idx="1806">
                  <c:v>0.19786761458359434</c:v>
                </c:pt>
                <c:pt idx="1807">
                  <c:v>0.24620848914212329</c:v>
                </c:pt>
                <c:pt idx="1808">
                  <c:v>0.31296315465471097</c:v>
                </c:pt>
                <c:pt idx="1809">
                  <c:v>0.38979124017009176</c:v>
                </c:pt>
                <c:pt idx="1810">
                  <c:v>0.46592927087018132</c:v>
                </c:pt>
                <c:pt idx="1811">
                  <c:v>0.53012242969620849</c:v>
                </c:pt>
                <c:pt idx="1812">
                  <c:v>0.5727809298890375</c:v>
                </c:pt>
                <c:pt idx="1813">
                  <c:v>0.58795340404797858</c:v>
                </c:pt>
                <c:pt idx="1814">
                  <c:v>0.5747231336279911</c:v>
                </c:pt>
                <c:pt idx="1815">
                  <c:v>0.53772506332034764</c:v>
                </c:pt>
                <c:pt idx="1816">
                  <c:v>0.48663741692679779</c:v>
                </c:pt>
                <c:pt idx="1817">
                  <c:v>0.43469292909446244</c:v>
                </c:pt>
                <c:pt idx="1818">
                  <c:v>0.39644464480949437</c:v>
                </c:pt>
                <c:pt idx="1819">
                  <c:v>0.38517234709233555</c:v>
                </c:pt>
                <c:pt idx="1820">
                  <c:v>0.41039700296855308</c:v>
                </c:pt>
                <c:pt idx="1821">
                  <c:v>0.47596429589315736</c:v>
                </c:pt>
                <c:pt idx="1822">
                  <c:v>0.57906348760715998</c:v>
                </c:pt>
                <c:pt idx="1823">
                  <c:v>0.71038124205644804</c:v>
                </c:pt>
                <c:pt idx="1824">
                  <c:v>0.85538290219516</c:v>
                </c:pt>
                <c:pt idx="1825">
                  <c:v>0.99650576572650185</c:v>
                </c:pt>
                <c:pt idx="1826">
                  <c:v>1.1158804755156899</c:v>
                </c:pt>
                <c:pt idx="1827">
                  <c:v>1.1981005235539184</c:v>
                </c:pt>
                <c:pt idx="1828">
                  <c:v>1.2325546901476216</c:v>
                </c:pt>
                <c:pt idx="1829">
                  <c:v>1.2149236465442528</c:v>
                </c:pt>
                <c:pt idx="1830">
                  <c:v>1.1476024493880501</c:v>
                </c:pt>
                <c:pt idx="1831">
                  <c:v>1.03901318341981</c:v>
                </c:pt>
                <c:pt idx="1832">
                  <c:v>0.90197646800205256</c:v>
                </c:pt>
                <c:pt idx="1833">
                  <c:v>0.75147698242372363</c:v>
                </c:pt>
                <c:pt idx="1834">
                  <c:v>0.6022548856869625</c:v>
                </c:pt>
                <c:pt idx="1835">
                  <c:v>0.46666490848772701</c:v>
                </c:pt>
                <c:pt idx="1836">
                  <c:v>0.35316874583162838</c:v>
                </c:pt>
                <c:pt idx="1837">
                  <c:v>0.26568233944581598</c:v>
                </c:pt>
                <c:pt idx="1838">
                  <c:v>0.20381917869707089</c:v>
                </c:pt>
                <c:pt idx="1839">
                  <c:v>0.16389184122227543</c:v>
                </c:pt>
                <c:pt idx="1840">
                  <c:v>0.14039306963512399</c:v>
                </c:pt>
                <c:pt idx="1841">
                  <c:v>0.12760204997887867</c:v>
                </c:pt>
                <c:pt idx="1842">
                  <c:v>0.12096392172516122</c:v>
                </c:pt>
                <c:pt idx="1843">
                  <c:v>0.11796672812168797</c:v>
                </c:pt>
                <c:pt idx="1844">
                  <c:v>0.11837033559790285</c:v>
                </c:pt>
                <c:pt idx="1845">
                  <c:v>0.12379582394342215</c:v>
                </c:pt>
                <c:pt idx="1846">
                  <c:v>0.13682707386668788</c:v>
                </c:pt>
                <c:pt idx="1847">
                  <c:v>0.15987801888221143</c:v>
                </c:pt>
                <c:pt idx="1848">
                  <c:v>0.19411880001894688</c:v>
                </c:pt>
                <c:pt idx="1849">
                  <c:v>0.23872580327743895</c:v>
                </c:pt>
                <c:pt idx="1850">
                  <c:v>0.29063351585409702</c:v>
                </c:pt>
                <c:pt idx="1851">
                  <c:v>0.34484232536178988</c:v>
                </c:pt>
                <c:pt idx="1852">
                  <c:v>0.39520528021842088</c:v>
                </c:pt>
                <c:pt idx="1853">
                  <c:v>0.43550850467030588</c:v>
                </c:pt>
                <c:pt idx="1854">
                  <c:v>0.46059827607331899</c:v>
                </c:pt>
                <c:pt idx="1855">
                  <c:v>0.46730511872577701</c:v>
                </c:pt>
                <c:pt idx="1856">
                  <c:v>0.45497006756418146</c:v>
                </c:pt>
                <c:pt idx="1857">
                  <c:v>0.42547570123557737</c:v>
                </c:pt>
                <c:pt idx="1858">
                  <c:v>0.38280038670949607</c:v>
                </c:pt>
                <c:pt idx="1859">
                  <c:v>0.33222060995212443</c:v>
                </c:pt>
                <c:pt idx="1860">
                  <c:v>0.279358530448514</c:v>
                </c:pt>
                <c:pt idx="1861">
                  <c:v>0.22929405248448836</c:v>
                </c:pt>
                <c:pt idx="1862">
                  <c:v>0.18592923460717764</c:v>
                </c:pt>
                <c:pt idx="1863">
                  <c:v>0.15171727010725258</c:v>
                </c:pt>
                <c:pt idx="1864">
                  <c:v>0.12776860083573024</c:v>
                </c:pt>
                <c:pt idx="1865">
                  <c:v>0.11424853710373915</c:v>
                </c:pt>
                <c:pt idx="1866">
                  <c:v>0.11090884626286635</c:v>
                </c:pt>
                <c:pt idx="1867">
                  <c:v>0.1175680950062996</c:v>
                </c:pt>
                <c:pt idx="1868">
                  <c:v>0.13437878149816199</c:v>
                </c:pt>
                <c:pt idx="1869">
                  <c:v>0.16178723445849738</c:v>
                </c:pt>
                <c:pt idx="1870">
                  <c:v>0.20018719032784599</c:v>
                </c:pt>
                <c:pt idx="1871">
                  <c:v>0.24936503156293854</c:v>
                </c:pt>
                <c:pt idx="1872">
                  <c:v>0.30790798127398</c:v>
                </c:pt>
                <c:pt idx="1873">
                  <c:v>0.372775636376528</c:v>
                </c:pt>
                <c:pt idx="1874">
                  <c:v>0.43921032117130498</c:v>
                </c:pt>
                <c:pt idx="1875">
                  <c:v>0.50108656283557396</c:v>
                </c:pt>
                <c:pt idx="1876">
                  <c:v>0.55169123913333173</c:v>
                </c:pt>
                <c:pt idx="1877">
                  <c:v>0.584809670265521</c:v>
                </c:pt>
                <c:pt idx="1878">
                  <c:v>0.59589842562525053</c:v>
                </c:pt>
                <c:pt idx="1879">
                  <c:v>0.58307837005694629</c:v>
                </c:pt>
                <c:pt idx="1880">
                  <c:v>0.54769670215622701</c:v>
                </c:pt>
                <c:pt idx="1881">
                  <c:v>0.49428518570706226</c:v>
                </c:pt>
                <c:pt idx="1882">
                  <c:v>0.42986880700088509</c:v>
                </c:pt>
                <c:pt idx="1883">
                  <c:v>0.36272741386146212</c:v>
                </c:pt>
                <c:pt idx="1884">
                  <c:v>0.30084842528834937</c:v>
                </c:pt>
                <c:pt idx="1885">
                  <c:v>0.25039831226244563</c:v>
                </c:pt>
                <c:pt idx="1886">
                  <c:v>0.21455993351661712</c:v>
                </c:pt>
                <c:pt idx="1887">
                  <c:v>0.19302265930388759</c:v>
                </c:pt>
                <c:pt idx="1888">
                  <c:v>0.18228120164615899</c:v>
                </c:pt>
                <c:pt idx="1889">
                  <c:v>0.17672279114501899</c:v>
                </c:pt>
                <c:pt idx="1890">
                  <c:v>0.17029833655904836</c:v>
                </c:pt>
                <c:pt idx="1891">
                  <c:v>0.15842299576947994</c:v>
                </c:pt>
                <c:pt idx="1892">
                  <c:v>0.13967145294427888</c:v>
                </c:pt>
                <c:pt idx="1893">
                  <c:v>0.11684570885095621</c:v>
                </c:pt>
                <c:pt idx="1894">
                  <c:v>9.7101459085308192E-2</c:v>
                </c:pt>
                <c:pt idx="1895">
                  <c:v>9.100514807181169E-2</c:v>
                </c:pt>
                <c:pt idx="1896">
                  <c:v>0.1106213815013852</c:v>
                </c:pt>
                <c:pt idx="1897">
                  <c:v>0.16695234354360222</c:v>
                </c:pt>
                <c:pt idx="1898">
                  <c:v>0.26721875558631075</c:v>
                </c:pt>
                <c:pt idx="1899">
                  <c:v>0.41254653143115999</c:v>
                </c:pt>
                <c:pt idx="1900">
                  <c:v>0.59658353047530832</c:v>
                </c:pt>
                <c:pt idx="1901">
                  <c:v>0.80541894779058698</c:v>
                </c:pt>
                <c:pt idx="1902">
                  <c:v>1.0189399513539299</c:v>
                </c:pt>
                <c:pt idx="1903">
                  <c:v>1.2134813533122641</c:v>
                </c:pt>
                <c:pt idx="1904">
                  <c:v>1.365359821161831</c:v>
                </c:pt>
                <c:pt idx="1905">
                  <c:v>1.454688814901826</c:v>
                </c:pt>
                <c:pt idx="1906">
                  <c:v>1.4687861170840457</c:v>
                </c:pt>
                <c:pt idx="1907">
                  <c:v>1.4045331317768301</c:v>
                </c:pt>
                <c:pt idx="1908">
                  <c:v>1.2692185277654799</c:v>
                </c:pt>
                <c:pt idx="1909">
                  <c:v>1.0796671841392</c:v>
                </c:pt>
                <c:pt idx="1910">
                  <c:v>0.85976798822521106</c:v>
                </c:pt>
                <c:pt idx="1911">
                  <c:v>0.63681043211174715</c:v>
                </c:pt>
                <c:pt idx="1912">
                  <c:v>0.43726224681971898</c:v>
                </c:pt>
                <c:pt idx="1913">
                  <c:v>0.28272480459576138</c:v>
                </c:pt>
                <c:pt idx="1914">
                  <c:v>0.1867690937444117</c:v>
                </c:pt>
                <c:pt idx="1915">
                  <c:v>0.15318938113591293</c:v>
                </c:pt>
                <c:pt idx="1916">
                  <c:v>0.17594678768772246</c:v>
                </c:pt>
                <c:pt idx="1917">
                  <c:v>0.24076276071452299</c:v>
                </c:pt>
                <c:pt idx="1918">
                  <c:v>0.32802347002365989</c:v>
                </c:pt>
                <c:pt idx="1919">
                  <c:v>0.41642770921569605</c:v>
                </c:pt>
                <c:pt idx="1920">
                  <c:v>0.48669539298456732</c:v>
                </c:pt>
                <c:pt idx="1921">
                  <c:v>0.52467063221590349</c:v>
                </c:pt>
                <c:pt idx="1922">
                  <c:v>0.52329560788909601</c:v>
                </c:pt>
                <c:pt idx="1923">
                  <c:v>0.48316753326601902</c:v>
                </c:pt>
                <c:pt idx="1924">
                  <c:v>0.41167178052241232</c:v>
                </c:pt>
                <c:pt idx="1925">
                  <c:v>0.32095335121100332</c:v>
                </c:pt>
                <c:pt idx="1926">
                  <c:v>0.22519412080756243</c:v>
                </c:pt>
                <c:pt idx="1927">
                  <c:v>0.13776710171227893</c:v>
                </c:pt>
                <c:pt idx="1928">
                  <c:v>6.8825431844717774E-2</c:v>
                </c:pt>
                <c:pt idx="1929">
                  <c:v>2.3761115082857612E-2</c:v>
                </c:pt>
                <c:pt idx="1930">
                  <c:v>2.7664965153178329E-3</c:v>
                </c:pt>
                <c:pt idx="1931">
                  <c:v>1.4945346038830029E-3</c:v>
                </c:pt>
                <c:pt idx="1932">
                  <c:v>1.2591688652010541E-2</c:v>
                </c:pt>
                <c:pt idx="1933">
                  <c:v>2.7713984553653963E-2</c:v>
                </c:pt>
                <c:pt idx="1934">
                  <c:v>3.9562784968347503E-2</c:v>
                </c:pt>
                <c:pt idx="1935">
                  <c:v>4.3502535271211513E-2</c:v>
                </c:pt>
                <c:pt idx="1936">
                  <c:v>3.8437878229304903E-2</c:v>
                </c:pt>
                <c:pt idx="1937">
                  <c:v>2.6803735256941959E-2</c:v>
                </c:pt>
                <c:pt idx="1938">
                  <c:v>1.3719705121533001E-2</c:v>
                </c:pt>
                <c:pt idx="1939">
                  <c:v>5.5373316667060475E-3</c:v>
                </c:pt>
                <c:pt idx="1940">
                  <c:v>8.1295892689271995E-3</c:v>
                </c:pt>
                <c:pt idx="1941">
                  <c:v>2.5313837470901025E-2</c:v>
                </c:pt>
                <c:pt idx="1942">
                  <c:v>5.7757379791740927E-2</c:v>
                </c:pt>
                <c:pt idx="1943">
                  <c:v>0.102601081697285</c:v>
                </c:pt>
                <c:pt idx="1944">
                  <c:v>0.15387785955260541</c:v>
                </c:pt>
                <c:pt idx="1945">
                  <c:v>0.203633806684894</c:v>
                </c:pt>
                <c:pt idx="1946">
                  <c:v>0.24351529283204143</c:v>
                </c:pt>
                <c:pt idx="1947">
                  <c:v>0.26649384697131873</c:v>
                </c:pt>
                <c:pt idx="1948">
                  <c:v>0.26837816918785867</c:v>
                </c:pt>
                <c:pt idx="1949">
                  <c:v>0.24881064997344901</c:v>
                </c:pt>
                <c:pt idx="1950">
                  <c:v>0.21155159348347699</c:v>
                </c:pt>
                <c:pt idx="1951">
                  <c:v>0.16399451047619842</c:v>
                </c:pt>
                <c:pt idx="1952">
                  <c:v>0.11600158233884926</c:v>
                </c:pt>
                <c:pt idx="1953">
                  <c:v>7.8271639302280094E-2</c:v>
                </c:pt>
                <c:pt idx="1954">
                  <c:v>6.0531879727276007E-2</c:v>
                </c:pt>
                <c:pt idx="1955">
                  <c:v>6.9867208073364384E-2</c:v>
                </c:pt>
                <c:pt idx="1956">
                  <c:v>0.10946707427874112</c:v>
                </c:pt>
                <c:pt idx="1957">
                  <c:v>0.17798916628703829</c:v>
                </c:pt>
                <c:pt idx="1958">
                  <c:v>0.269629939531083</c:v>
                </c:pt>
                <c:pt idx="1959">
                  <c:v>0.37487493095209007</c:v>
                </c:pt>
                <c:pt idx="1960">
                  <c:v>0.48179740576413999</c:v>
                </c:pt>
                <c:pt idx="1961">
                  <c:v>0.57769793442337547</c:v>
                </c:pt>
                <c:pt idx="1962">
                  <c:v>0.65083904565663164</c:v>
                </c:pt>
                <c:pt idx="1963">
                  <c:v>0.69202981513142736</c:v>
                </c:pt>
                <c:pt idx="1964">
                  <c:v>0.6958503158790007</c:v>
                </c:pt>
                <c:pt idx="1965">
                  <c:v>0.66136597831284905</c:v>
                </c:pt>
                <c:pt idx="1966">
                  <c:v>0.59225576145852854</c:v>
                </c:pt>
                <c:pt idx="1967">
                  <c:v>0.496354568846396</c:v>
                </c:pt>
                <c:pt idx="1968">
                  <c:v>0.38468041500135525</c:v>
                </c:pt>
                <c:pt idx="1969">
                  <c:v>0.27007400951096455</c:v>
                </c:pt>
                <c:pt idx="1970">
                  <c:v>0.16561884549294537</c:v>
                </c:pt>
                <c:pt idx="1971">
                  <c:v>8.3031730517371144E-2</c:v>
                </c:pt>
                <c:pt idx="1972">
                  <c:v>3.1216372959252187E-2</c:v>
                </c:pt>
                <c:pt idx="1973">
                  <c:v>1.5156181423722603E-2</c:v>
                </c:pt>
                <c:pt idx="1974">
                  <c:v>3.5287443942551712E-2</c:v>
                </c:pt>
                <c:pt idx="1975">
                  <c:v>8.7442060024475687E-2</c:v>
                </c:pt>
                <c:pt idx="1976">
                  <c:v>0.16338317476239225</c:v>
                </c:pt>
                <c:pt idx="1977">
                  <c:v>0.25188289359290544</c:v>
                </c:pt>
                <c:pt idx="1978">
                  <c:v>0.34021678767177838</c:v>
                </c:pt>
                <c:pt idx="1979">
                  <c:v>0.41588527783673351</c:v>
                </c:pt>
                <c:pt idx="1980">
                  <c:v>0.46832814647093202</c:v>
                </c:pt>
                <c:pt idx="1981">
                  <c:v>0.49038510511568795</c:v>
                </c:pt>
                <c:pt idx="1982">
                  <c:v>0.47927877634291943</c:v>
                </c:pt>
                <c:pt idx="1983">
                  <c:v>0.43695732439711332</c:v>
                </c:pt>
                <c:pt idx="1984">
                  <c:v>0.36972623661319975</c:v>
                </c:pt>
                <c:pt idx="1985">
                  <c:v>0.287209705768872</c:v>
                </c:pt>
                <c:pt idx="1986">
                  <c:v>0.20079390453219881</c:v>
                </c:pt>
                <c:pt idx="1987">
                  <c:v>0.12179723306840724</c:v>
                </c:pt>
                <c:pt idx="1988">
                  <c:v>5.9668028170858797E-2</c:v>
                </c:pt>
                <c:pt idx="1989">
                  <c:v>2.0515393896594201E-2</c:v>
                </c:pt>
                <c:pt idx="1990">
                  <c:v>6.2294871061334125E-3</c:v>
                </c:pt>
                <c:pt idx="1991">
                  <c:v>1.4349693837780999E-2</c:v>
                </c:pt>
                <c:pt idx="1992">
                  <c:v>3.8708385102038501E-2</c:v>
                </c:pt>
                <c:pt idx="1993">
                  <c:v>7.0737392555902251E-2</c:v>
                </c:pt>
                <c:pt idx="1994">
                  <c:v>0.10120021644391566</c:v>
                </c:pt>
                <c:pt idx="1995">
                  <c:v>0.12202959038722802</c:v>
                </c:pt>
                <c:pt idx="1996">
                  <c:v>0.12792483150103912</c:v>
                </c:pt>
                <c:pt idx="1997">
                  <c:v>0.11740317123074719</c:v>
                </c:pt>
                <c:pt idx="1998">
                  <c:v>9.3098283967171694E-2</c:v>
                </c:pt>
                <c:pt idx="1999">
                  <c:v>6.1239994127853525E-2</c:v>
                </c:pt>
                <c:pt idx="2000">
                  <c:v>3.0405434503612591E-2</c:v>
                </c:pt>
                <c:pt idx="2001">
                  <c:v>9.7738067477644661E-3</c:v>
                </c:pt>
                <c:pt idx="2002">
                  <c:v>7.2165549261176826E-3</c:v>
                </c:pt>
                <c:pt idx="2003">
                  <c:v>2.759211748461101E-2</c:v>
                </c:pt>
                <c:pt idx="2004">
                  <c:v>7.1581237086708493E-2</c:v>
                </c:pt>
                <c:pt idx="2005">
                  <c:v>0.13530052098969717</c:v>
                </c:pt>
                <c:pt idx="2006">
                  <c:v>0.21078677077921401</c:v>
                </c:pt>
                <c:pt idx="2007">
                  <c:v>0.28728005854207</c:v>
                </c:pt>
                <c:pt idx="2008">
                  <c:v>0.35308108692107798</c:v>
                </c:pt>
                <c:pt idx="2009">
                  <c:v>0.39764728872758398</c:v>
                </c:pt>
                <c:pt idx="2010">
                  <c:v>0.41354370741739499</c:v>
                </c:pt>
                <c:pt idx="2011">
                  <c:v>0.39788817054672043</c:v>
                </c:pt>
                <c:pt idx="2012">
                  <c:v>0.35302101611785136</c:v>
                </c:pt>
                <c:pt idx="2013">
                  <c:v>0.28627022733530288</c:v>
                </c:pt>
                <c:pt idx="2014">
                  <c:v>0.20884653751084511</c:v>
                </c:pt>
                <c:pt idx="2015">
                  <c:v>0.13405912358662489</c:v>
                </c:pt>
                <c:pt idx="2016">
                  <c:v>7.5162107626262714E-2</c:v>
                </c:pt>
                <c:pt idx="2017">
                  <c:v>4.3203848098105346E-2</c:v>
                </c:pt>
                <c:pt idx="2018">
                  <c:v>4.5244863657671955E-2</c:v>
                </c:pt>
                <c:pt idx="2019">
                  <c:v>8.3239044910695267E-2</c:v>
                </c:pt>
                <c:pt idx="2020">
                  <c:v>0.15375140095184489</c:v>
                </c:pt>
                <c:pt idx="2021">
                  <c:v>0.24853754506107031</c:v>
                </c:pt>
                <c:pt idx="2022">
                  <c:v>0.35586302932563757</c:v>
                </c:pt>
                <c:pt idx="2023">
                  <c:v>0.46232073696425602</c:v>
                </c:pt>
                <c:pt idx="2024">
                  <c:v>0.55483191262671072</c:v>
                </c:pt>
                <c:pt idx="2025">
                  <c:v>0.622501545152779</c:v>
                </c:pt>
                <c:pt idx="2026">
                  <c:v>0.65804119028019414</c:v>
                </c:pt>
                <c:pt idx="2027">
                  <c:v>0.65856112698819114</c:v>
                </c:pt>
                <c:pt idx="2028">
                  <c:v>0.62565051275303096</c:v>
                </c:pt>
                <c:pt idx="2029">
                  <c:v>0.56478669368873746</c:v>
                </c:pt>
                <c:pt idx="2030">
                  <c:v>0.48422133111785137</c:v>
                </c:pt>
                <c:pt idx="2031">
                  <c:v>0.39356426865913258</c:v>
                </c:pt>
                <c:pt idx="2032">
                  <c:v>0.30231605242545001</c:v>
                </c:pt>
                <c:pt idx="2033">
                  <c:v>0.21858515073587612</c:v>
                </c:pt>
                <c:pt idx="2034">
                  <c:v>0.14817263823874482</c:v>
                </c:pt>
                <c:pt idx="2035">
                  <c:v>9.4128016847803128E-2</c:v>
                </c:pt>
                <c:pt idx="2036">
                  <c:v>5.679091080279771E-2</c:v>
                </c:pt>
                <c:pt idx="2037">
                  <c:v>3.425079138535761E-2</c:v>
                </c:pt>
                <c:pt idx="2038">
                  <c:v>2.3094218210479418E-2</c:v>
                </c:pt>
                <c:pt idx="2039">
                  <c:v>1.9275151260878344E-2</c:v>
                </c:pt>
                <c:pt idx="2040">
                  <c:v>1.8941728227900495E-2</c:v>
                </c:pt>
                <c:pt idx="2041">
                  <c:v>1.90798334427341E-2</c:v>
                </c:pt>
                <c:pt idx="2042">
                  <c:v>1.7882440002095851E-2</c:v>
                </c:pt>
                <c:pt idx="2043">
                  <c:v>1.4813733720897499E-2</c:v>
                </c:pt>
                <c:pt idx="2044">
                  <c:v>1.0397089842671899E-2</c:v>
                </c:pt>
                <c:pt idx="2045">
                  <c:v>5.8056839205855434E-3</c:v>
                </c:pt>
                <c:pt idx="2046">
                  <c:v>2.3660135060171498E-3</c:v>
                </c:pt>
                <c:pt idx="2047">
                  <c:v>5.4678707242789828E-4</c:v>
                </c:pt>
              </c:numCache>
            </c:numRef>
          </c:yVal>
        </c:ser>
        <c:axId val="43703680"/>
        <c:axId val="43787776"/>
      </c:scatterChart>
      <c:valAx>
        <c:axId val="43703680"/>
        <c:scaling>
          <c:orientation val="minMax"/>
          <c:max val="60"/>
          <c:min val="0"/>
        </c:scaling>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a:solidFill>
                      <a:schemeClr val="tx1"/>
                    </a:solidFill>
                  </a:rPr>
                  <a:t>Months</a:t>
                </a:r>
              </a:p>
            </c:rich>
          </c:tx>
          <c:layout/>
          <c:spPr>
            <a:noFill/>
            <a:ln>
              <a:noFill/>
            </a:ln>
            <a:effectLst/>
          </c:spPr>
        </c:title>
        <c:numFmt formatCode="General" sourceLinked="1"/>
        <c:tickLblPos val="nextTo"/>
        <c:spPr>
          <a:noFill/>
          <a:ln w="158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43787776"/>
        <c:crosses val="autoZero"/>
        <c:crossBetween val="midCat"/>
      </c:valAx>
      <c:valAx>
        <c:axId val="43787776"/>
        <c:scaling>
          <c:orientation val="minMax"/>
          <c:max val="65"/>
          <c:min val="0"/>
        </c:scaling>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2000" b="1" dirty="0">
                    <a:solidFill>
                      <a:schemeClr val="tx1"/>
                    </a:solidFill>
                  </a:rPr>
                  <a:t>Magnitude</a:t>
                </a:r>
              </a:p>
            </c:rich>
          </c:tx>
          <c:layout/>
          <c:spPr>
            <a:noFill/>
            <a:ln>
              <a:noFill/>
            </a:ln>
            <a:effectLst/>
          </c:spPr>
        </c:title>
        <c:numFmt formatCode="General" sourceLinked="1"/>
        <c:tickLblPos val="nextTo"/>
        <c:spPr>
          <a:noFill/>
          <a:ln w="158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43703680"/>
        <c:crosses val="autoZero"/>
        <c:crossBetween val="midCat"/>
      </c:valA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c:spPr>
    </c:plotArea>
    <c:plotVisOnly val="1"/>
    <c:dispBlanksAs val="gap"/>
  </c:chart>
  <c:spPr>
    <a:solidFill>
      <a:schemeClr val="accent3">
        <a:lumMod val="40000"/>
        <a:lumOff val="60000"/>
      </a:schemeClr>
    </a:solidFill>
    <a:ln w="9525" cap="flat" cmpd="sng" algn="ctr">
      <a:noFill/>
      <a:round/>
    </a:ln>
    <a:effectLst/>
  </c:spPr>
  <c:txPr>
    <a:bodyPr/>
    <a:lstStyle/>
    <a:p>
      <a:pPr>
        <a:defRPr/>
      </a:pPr>
      <a:endParaRPr lang="el-GR"/>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plotArea>
      <c:layout>
        <c:manualLayout>
          <c:layoutTarget val="inner"/>
          <c:xMode val="edge"/>
          <c:yMode val="edge"/>
          <c:x val="0.16076472562287769"/>
          <c:y val="4.5602605863192182E-2"/>
          <c:w val="0.79875054746497665"/>
          <c:h val="0.82410418725868062"/>
        </c:manualLayout>
      </c:layout>
      <c:scatterChart>
        <c:scatterStyle val="smoothMarker"/>
        <c:ser>
          <c:idx val="0"/>
          <c:order val="0"/>
          <c:spPr>
            <a:ln>
              <a:solidFill>
                <a:sysClr val="windowText" lastClr="000000"/>
              </a:solidFill>
            </a:ln>
          </c:spPr>
          <c:marker>
            <c:symbol val="none"/>
          </c:marker>
          <c:xVal>
            <c:numRef>
              <c:f>Sheet1!$Q$2:$Q$129</c:f>
              <c:numCache>
                <c:formatCode>General</c:formatCode>
                <c:ptCount val="128"/>
                <c:pt idx="0">
                  <c:v>256</c:v>
                </c:pt>
                <c:pt idx="1">
                  <c:v>128</c:v>
                </c:pt>
                <c:pt idx="2">
                  <c:v>85.333333333333258</c:v>
                </c:pt>
                <c:pt idx="3">
                  <c:v>64</c:v>
                </c:pt>
                <c:pt idx="4">
                  <c:v>51.2</c:v>
                </c:pt>
                <c:pt idx="5">
                  <c:v>42.666666666666593</c:v>
                </c:pt>
                <c:pt idx="6">
                  <c:v>36.571428571428527</c:v>
                </c:pt>
                <c:pt idx="7">
                  <c:v>32</c:v>
                </c:pt>
                <c:pt idx="8">
                  <c:v>28.444444444444443</c:v>
                </c:pt>
                <c:pt idx="9">
                  <c:v>25.6</c:v>
                </c:pt>
                <c:pt idx="10">
                  <c:v>23.272727272727217</c:v>
                </c:pt>
                <c:pt idx="11">
                  <c:v>21.333333333333297</c:v>
                </c:pt>
                <c:pt idx="12">
                  <c:v>19.692307692307686</c:v>
                </c:pt>
                <c:pt idx="13">
                  <c:v>18.285714285714249</c:v>
                </c:pt>
                <c:pt idx="14">
                  <c:v>17.066666666666666</c:v>
                </c:pt>
                <c:pt idx="15">
                  <c:v>16</c:v>
                </c:pt>
                <c:pt idx="16">
                  <c:v>15.058823529411763</c:v>
                </c:pt>
                <c:pt idx="17">
                  <c:v>14.222222222222221</c:v>
                </c:pt>
                <c:pt idx="18">
                  <c:v>13.473684210526336</c:v>
                </c:pt>
                <c:pt idx="19">
                  <c:v>12.8</c:v>
                </c:pt>
                <c:pt idx="20">
                  <c:v>12.19047619047619</c:v>
                </c:pt>
                <c:pt idx="21">
                  <c:v>11.636363636363637</c:v>
                </c:pt>
                <c:pt idx="22">
                  <c:v>11.130434782608702</c:v>
                </c:pt>
                <c:pt idx="23">
                  <c:v>10.666666666666677</c:v>
                </c:pt>
                <c:pt idx="24">
                  <c:v>10.239999999999998</c:v>
                </c:pt>
                <c:pt idx="25">
                  <c:v>9.8461538461538449</c:v>
                </c:pt>
                <c:pt idx="26">
                  <c:v>9.481481481481481</c:v>
                </c:pt>
                <c:pt idx="27">
                  <c:v>9.1428571428571335</c:v>
                </c:pt>
                <c:pt idx="28">
                  <c:v>8.8275862068965605</c:v>
                </c:pt>
                <c:pt idx="29">
                  <c:v>8.5333333333333332</c:v>
                </c:pt>
                <c:pt idx="30">
                  <c:v>8.2580645161290409</c:v>
                </c:pt>
                <c:pt idx="31">
                  <c:v>8</c:v>
                </c:pt>
                <c:pt idx="32">
                  <c:v>7.7575757575757489</c:v>
                </c:pt>
                <c:pt idx="33">
                  <c:v>7.5294117647058805</c:v>
                </c:pt>
                <c:pt idx="34">
                  <c:v>7.3142857142857078</c:v>
                </c:pt>
                <c:pt idx="35">
                  <c:v>7.1111111111111107</c:v>
                </c:pt>
                <c:pt idx="36">
                  <c:v>6.918918918918914</c:v>
                </c:pt>
                <c:pt idx="37">
                  <c:v>6.7368421052631717</c:v>
                </c:pt>
                <c:pt idx="38">
                  <c:v>6.5641025641025594</c:v>
                </c:pt>
                <c:pt idx="39">
                  <c:v>6.4</c:v>
                </c:pt>
                <c:pt idx="40">
                  <c:v>6.2439024390243913</c:v>
                </c:pt>
                <c:pt idx="41">
                  <c:v>6.0952380952380993</c:v>
                </c:pt>
                <c:pt idx="42">
                  <c:v>5.9534883720930232</c:v>
                </c:pt>
                <c:pt idx="43">
                  <c:v>5.8181818181818121</c:v>
                </c:pt>
                <c:pt idx="44">
                  <c:v>5.6888888888888856</c:v>
                </c:pt>
                <c:pt idx="45">
                  <c:v>5.5652173913043494</c:v>
                </c:pt>
                <c:pt idx="46">
                  <c:v>5.4468085106382977</c:v>
                </c:pt>
                <c:pt idx="47">
                  <c:v>5.3333333333333393</c:v>
                </c:pt>
                <c:pt idx="48">
                  <c:v>5.2244897959183714</c:v>
                </c:pt>
                <c:pt idx="49">
                  <c:v>5.1199999999999966</c:v>
                </c:pt>
                <c:pt idx="50">
                  <c:v>5.0196078431372548</c:v>
                </c:pt>
                <c:pt idx="51">
                  <c:v>4.9230769230769225</c:v>
                </c:pt>
                <c:pt idx="52">
                  <c:v>4.8301886792452757</c:v>
                </c:pt>
                <c:pt idx="53">
                  <c:v>4.7407407407407414</c:v>
                </c:pt>
                <c:pt idx="54">
                  <c:v>4.6545454545454454</c:v>
                </c:pt>
                <c:pt idx="55">
                  <c:v>4.5714285714285712</c:v>
                </c:pt>
                <c:pt idx="56">
                  <c:v>4.4912280701754383</c:v>
                </c:pt>
                <c:pt idx="57">
                  <c:v>4.413793103448282</c:v>
                </c:pt>
                <c:pt idx="58">
                  <c:v>4.3389830508474532</c:v>
                </c:pt>
                <c:pt idx="59">
                  <c:v>4.2666666666666684</c:v>
                </c:pt>
                <c:pt idx="60">
                  <c:v>4.1967213114754065</c:v>
                </c:pt>
                <c:pt idx="61">
                  <c:v>4.1290322580645107</c:v>
                </c:pt>
                <c:pt idx="62">
                  <c:v>4.0634920634920633</c:v>
                </c:pt>
                <c:pt idx="63">
                  <c:v>4</c:v>
                </c:pt>
                <c:pt idx="64">
                  <c:v>3.9384615384615391</c:v>
                </c:pt>
                <c:pt idx="65">
                  <c:v>3.8787878787878802</c:v>
                </c:pt>
                <c:pt idx="66">
                  <c:v>3.8208955223880587</c:v>
                </c:pt>
                <c:pt idx="67">
                  <c:v>3.7647058823529447</c:v>
                </c:pt>
                <c:pt idx="68">
                  <c:v>3.7101449275362319</c:v>
                </c:pt>
                <c:pt idx="69">
                  <c:v>3.6571428571428592</c:v>
                </c:pt>
                <c:pt idx="70">
                  <c:v>3.6056338028169046</c:v>
                </c:pt>
                <c:pt idx="71">
                  <c:v>3.5555555555555554</c:v>
                </c:pt>
                <c:pt idx="72">
                  <c:v>3.5068493150684903</c:v>
                </c:pt>
                <c:pt idx="73">
                  <c:v>3.459459459459457</c:v>
                </c:pt>
                <c:pt idx="74">
                  <c:v>3.4133333333333336</c:v>
                </c:pt>
                <c:pt idx="75">
                  <c:v>3.3684210526315814</c:v>
                </c:pt>
                <c:pt idx="76">
                  <c:v>3.3246753246753227</c:v>
                </c:pt>
                <c:pt idx="77">
                  <c:v>3.2820512820512819</c:v>
                </c:pt>
                <c:pt idx="78">
                  <c:v>3.240506329113924</c:v>
                </c:pt>
                <c:pt idx="79">
                  <c:v>3.2</c:v>
                </c:pt>
                <c:pt idx="80">
                  <c:v>3.1604938271604963</c:v>
                </c:pt>
                <c:pt idx="81">
                  <c:v>3.1219512195121952</c:v>
                </c:pt>
                <c:pt idx="82">
                  <c:v>3.0843373493975954</c:v>
                </c:pt>
                <c:pt idx="83">
                  <c:v>3.0476190476190492</c:v>
                </c:pt>
                <c:pt idx="84">
                  <c:v>3.0117647058823569</c:v>
                </c:pt>
                <c:pt idx="85">
                  <c:v>2.9767441860465107</c:v>
                </c:pt>
                <c:pt idx="86">
                  <c:v>2.9425287356321839</c:v>
                </c:pt>
                <c:pt idx="87">
                  <c:v>2.9090909090909087</c:v>
                </c:pt>
                <c:pt idx="88">
                  <c:v>2.8764044943820188</c:v>
                </c:pt>
                <c:pt idx="89">
                  <c:v>2.8444444444444437</c:v>
                </c:pt>
                <c:pt idx="90">
                  <c:v>2.8131868131868134</c:v>
                </c:pt>
                <c:pt idx="91">
                  <c:v>2.7826086956521738</c:v>
                </c:pt>
                <c:pt idx="92">
                  <c:v>2.7526881720430083</c:v>
                </c:pt>
                <c:pt idx="93">
                  <c:v>2.7234042553191511</c:v>
                </c:pt>
                <c:pt idx="94">
                  <c:v>2.6947368421052653</c:v>
                </c:pt>
                <c:pt idx="95">
                  <c:v>2.6666666666666665</c:v>
                </c:pt>
                <c:pt idx="96">
                  <c:v>2.6391752577319614</c:v>
                </c:pt>
                <c:pt idx="97">
                  <c:v>2.6122448979591812</c:v>
                </c:pt>
                <c:pt idx="98">
                  <c:v>2.5858585858585834</c:v>
                </c:pt>
                <c:pt idx="99">
                  <c:v>2.56</c:v>
                </c:pt>
                <c:pt idx="100">
                  <c:v>2.5346534653465347</c:v>
                </c:pt>
                <c:pt idx="101">
                  <c:v>2.5098039215686248</c:v>
                </c:pt>
                <c:pt idx="102">
                  <c:v>2.4854368932038802</c:v>
                </c:pt>
                <c:pt idx="103">
                  <c:v>2.4615384615384617</c:v>
                </c:pt>
                <c:pt idx="104">
                  <c:v>2.4380952380952383</c:v>
                </c:pt>
                <c:pt idx="105">
                  <c:v>2.4150943396226392</c:v>
                </c:pt>
                <c:pt idx="106">
                  <c:v>2.3925233644859807</c:v>
                </c:pt>
                <c:pt idx="107">
                  <c:v>2.3703703703703702</c:v>
                </c:pt>
                <c:pt idx="108">
                  <c:v>2.3486238532110093</c:v>
                </c:pt>
                <c:pt idx="109">
                  <c:v>2.3272727272727272</c:v>
                </c:pt>
                <c:pt idx="110">
                  <c:v>2.3063063063063072</c:v>
                </c:pt>
                <c:pt idx="111">
                  <c:v>2.2857142857142856</c:v>
                </c:pt>
                <c:pt idx="112">
                  <c:v>2.2654867256637172</c:v>
                </c:pt>
                <c:pt idx="113">
                  <c:v>2.2456140350877192</c:v>
                </c:pt>
                <c:pt idx="114">
                  <c:v>2.2260869565217392</c:v>
                </c:pt>
                <c:pt idx="115">
                  <c:v>2.2068965517241392</c:v>
                </c:pt>
                <c:pt idx="116">
                  <c:v>2.1880341880341891</c:v>
                </c:pt>
                <c:pt idx="117">
                  <c:v>2.1694915254237288</c:v>
                </c:pt>
                <c:pt idx="118">
                  <c:v>2.1512605042016797</c:v>
                </c:pt>
                <c:pt idx="119">
                  <c:v>2.1333333333333342</c:v>
                </c:pt>
                <c:pt idx="120">
                  <c:v>2.1157024793388386</c:v>
                </c:pt>
                <c:pt idx="121">
                  <c:v>2.098360655737705</c:v>
                </c:pt>
                <c:pt idx="122">
                  <c:v>2.0813008130081303</c:v>
                </c:pt>
                <c:pt idx="123">
                  <c:v>2.064516129032258</c:v>
                </c:pt>
                <c:pt idx="124">
                  <c:v>2.048</c:v>
                </c:pt>
                <c:pt idx="125">
                  <c:v>2.0317460317460307</c:v>
                </c:pt>
                <c:pt idx="126">
                  <c:v>2.0157480314960603</c:v>
                </c:pt>
                <c:pt idx="127">
                  <c:v>2</c:v>
                </c:pt>
              </c:numCache>
            </c:numRef>
          </c:xVal>
          <c:yVal>
            <c:numRef>
              <c:f>Sheet1!$R$2:$R$129</c:f>
              <c:numCache>
                <c:formatCode>General</c:formatCode>
                <c:ptCount val="128"/>
                <c:pt idx="0">
                  <c:v>5.0216583520507596</c:v>
                </c:pt>
                <c:pt idx="1">
                  <c:v>28.753518232015789</c:v>
                </c:pt>
                <c:pt idx="2">
                  <c:v>10.598356108870592</c:v>
                </c:pt>
                <c:pt idx="3">
                  <c:v>6.0939617518551401</c:v>
                </c:pt>
                <c:pt idx="4">
                  <c:v>6.8594435210950699</c:v>
                </c:pt>
                <c:pt idx="5">
                  <c:v>4.6868468668563938</c:v>
                </c:pt>
                <c:pt idx="6">
                  <c:v>6.4663600085510744</c:v>
                </c:pt>
                <c:pt idx="7">
                  <c:v>1.4350465860133299</c:v>
                </c:pt>
                <c:pt idx="8">
                  <c:v>7.98050288052859</c:v>
                </c:pt>
                <c:pt idx="9">
                  <c:v>3.3233955134567399</c:v>
                </c:pt>
                <c:pt idx="10">
                  <c:v>2.7512317355155922</c:v>
                </c:pt>
                <c:pt idx="11">
                  <c:v>3.7384739765950998</c:v>
                </c:pt>
                <c:pt idx="12">
                  <c:v>0.12439545839878907</c:v>
                </c:pt>
                <c:pt idx="13">
                  <c:v>0.40075537582080634</c:v>
                </c:pt>
                <c:pt idx="14">
                  <c:v>2.6528300479856801</c:v>
                </c:pt>
                <c:pt idx="15">
                  <c:v>0.2674925082796144</c:v>
                </c:pt>
                <c:pt idx="16">
                  <c:v>2.6589662167296</c:v>
                </c:pt>
                <c:pt idx="17">
                  <c:v>1.1585589209160427</c:v>
                </c:pt>
                <c:pt idx="18">
                  <c:v>5.1146556142706485</c:v>
                </c:pt>
                <c:pt idx="19">
                  <c:v>0.69832374949252396</c:v>
                </c:pt>
                <c:pt idx="20">
                  <c:v>76.382755957648058</c:v>
                </c:pt>
                <c:pt idx="21">
                  <c:v>27.657165289528798</c:v>
                </c:pt>
                <c:pt idx="22">
                  <c:v>10.243998391442901</c:v>
                </c:pt>
                <c:pt idx="23">
                  <c:v>2.0103556246669476</c:v>
                </c:pt>
                <c:pt idx="24">
                  <c:v>6.5886209144178345</c:v>
                </c:pt>
                <c:pt idx="25">
                  <c:v>0.34168143274350299</c:v>
                </c:pt>
                <c:pt idx="26">
                  <c:v>4.1225761064260107</c:v>
                </c:pt>
                <c:pt idx="27">
                  <c:v>1.66446023209279E-2</c:v>
                </c:pt>
                <c:pt idx="28">
                  <c:v>0.12363901927141609</c:v>
                </c:pt>
                <c:pt idx="29">
                  <c:v>0.22259595251422817</c:v>
                </c:pt>
                <c:pt idx="30">
                  <c:v>1.4855238987950288</c:v>
                </c:pt>
                <c:pt idx="31">
                  <c:v>2.3230377943658</c:v>
                </c:pt>
                <c:pt idx="32">
                  <c:v>0.38420493059767241</c:v>
                </c:pt>
                <c:pt idx="33">
                  <c:v>1.3643792140043798</c:v>
                </c:pt>
                <c:pt idx="34">
                  <c:v>0.31404350645748302</c:v>
                </c:pt>
                <c:pt idx="35">
                  <c:v>0.37385944880301197</c:v>
                </c:pt>
                <c:pt idx="36">
                  <c:v>1.0055753502587599</c:v>
                </c:pt>
                <c:pt idx="37">
                  <c:v>2.4631416012298999</c:v>
                </c:pt>
                <c:pt idx="38">
                  <c:v>1.07368132353755</c:v>
                </c:pt>
                <c:pt idx="39">
                  <c:v>4.8429334985148446E-2</c:v>
                </c:pt>
                <c:pt idx="40">
                  <c:v>1.5979540553756888</c:v>
                </c:pt>
                <c:pt idx="41">
                  <c:v>2.0590452942166375</c:v>
                </c:pt>
                <c:pt idx="42">
                  <c:v>2.5786305161543099</c:v>
                </c:pt>
                <c:pt idx="43">
                  <c:v>3.3195383802661476</c:v>
                </c:pt>
                <c:pt idx="44">
                  <c:v>1.7218987480250783</c:v>
                </c:pt>
                <c:pt idx="45">
                  <c:v>8.9377679759005506E-3</c:v>
                </c:pt>
                <c:pt idx="46">
                  <c:v>0.22164550844572001</c:v>
                </c:pt>
                <c:pt idx="47">
                  <c:v>0.26889113725667602</c:v>
                </c:pt>
                <c:pt idx="48">
                  <c:v>0.30547372690204855</c:v>
                </c:pt>
                <c:pt idx="49">
                  <c:v>0.56415121328137985</c:v>
                </c:pt>
                <c:pt idx="50">
                  <c:v>0.871688281710429</c:v>
                </c:pt>
                <c:pt idx="51">
                  <c:v>0.36828006977775163</c:v>
                </c:pt>
                <c:pt idx="52">
                  <c:v>9.2616928467905202E-2</c:v>
                </c:pt>
                <c:pt idx="53">
                  <c:v>9.3524760873296336E-2</c:v>
                </c:pt>
                <c:pt idx="54">
                  <c:v>0.20691090662214817</c:v>
                </c:pt>
                <c:pt idx="55">
                  <c:v>5.5933237855066223E-2</c:v>
                </c:pt>
                <c:pt idx="56">
                  <c:v>2.3276180439045797</c:v>
                </c:pt>
                <c:pt idx="57">
                  <c:v>0.59358340034131518</c:v>
                </c:pt>
                <c:pt idx="58">
                  <c:v>8.7631260859457008E-2</c:v>
                </c:pt>
                <c:pt idx="59">
                  <c:v>9.4136213926952525E-2</c:v>
                </c:pt>
                <c:pt idx="60">
                  <c:v>0.59286839292946358</c:v>
                </c:pt>
                <c:pt idx="61">
                  <c:v>0.48927041331757043</c:v>
                </c:pt>
                <c:pt idx="62">
                  <c:v>1.3239259736036</c:v>
                </c:pt>
                <c:pt idx="63">
                  <c:v>0.71143690222244349</c:v>
                </c:pt>
                <c:pt idx="64">
                  <c:v>0.18207147682248717</c:v>
                </c:pt>
                <c:pt idx="65">
                  <c:v>0.23395491672215701</c:v>
                </c:pt>
                <c:pt idx="66">
                  <c:v>0.72944689590374601</c:v>
                </c:pt>
                <c:pt idx="67">
                  <c:v>1.2975466610203799</c:v>
                </c:pt>
                <c:pt idx="68">
                  <c:v>0.54802702235050682</c:v>
                </c:pt>
                <c:pt idx="69">
                  <c:v>2.6757810608457202</c:v>
                </c:pt>
                <c:pt idx="70">
                  <c:v>0.37809923011628399</c:v>
                </c:pt>
                <c:pt idx="71">
                  <c:v>2.3523846995467397E-2</c:v>
                </c:pt>
                <c:pt idx="72">
                  <c:v>0.23398351766553688</c:v>
                </c:pt>
                <c:pt idx="73">
                  <c:v>1.12314158540028</c:v>
                </c:pt>
                <c:pt idx="74">
                  <c:v>0.41786680031540563</c:v>
                </c:pt>
                <c:pt idx="75">
                  <c:v>0.19886033880335899</c:v>
                </c:pt>
                <c:pt idx="76">
                  <c:v>0.27775056761421241</c:v>
                </c:pt>
                <c:pt idx="77">
                  <c:v>3.9811522335371004E-2</c:v>
                </c:pt>
                <c:pt idx="78">
                  <c:v>4.6476476559257497E-2</c:v>
                </c:pt>
                <c:pt idx="79">
                  <c:v>1.17483489662775</c:v>
                </c:pt>
                <c:pt idx="80">
                  <c:v>0.49650367524144162</c:v>
                </c:pt>
                <c:pt idx="81">
                  <c:v>2.3801585864550199</c:v>
                </c:pt>
                <c:pt idx="82">
                  <c:v>0.53299304166009853</c:v>
                </c:pt>
                <c:pt idx="83">
                  <c:v>0.32693151147284555</c:v>
                </c:pt>
                <c:pt idx="84">
                  <c:v>0.17409366048826999</c:v>
                </c:pt>
                <c:pt idx="85">
                  <c:v>1.7832696455865988</c:v>
                </c:pt>
                <c:pt idx="86">
                  <c:v>0.27275113588698979</c:v>
                </c:pt>
                <c:pt idx="87">
                  <c:v>1.1774411028078799</c:v>
                </c:pt>
                <c:pt idx="88">
                  <c:v>0.30235294266834828</c:v>
                </c:pt>
                <c:pt idx="89">
                  <c:v>0.39875554150610393</c:v>
                </c:pt>
                <c:pt idx="90">
                  <c:v>0.95801222156893751</c:v>
                </c:pt>
                <c:pt idx="91">
                  <c:v>0.49640810144020442</c:v>
                </c:pt>
                <c:pt idx="92">
                  <c:v>0.12641974368255601</c:v>
                </c:pt>
                <c:pt idx="93">
                  <c:v>0.13923828410333627</c:v>
                </c:pt>
                <c:pt idx="94">
                  <c:v>0.38344913045707202</c:v>
                </c:pt>
                <c:pt idx="95">
                  <c:v>5.1098826548941038E-2</c:v>
                </c:pt>
                <c:pt idx="96">
                  <c:v>1.9415766680292299</c:v>
                </c:pt>
                <c:pt idx="97">
                  <c:v>2.8389844407328799</c:v>
                </c:pt>
                <c:pt idx="98">
                  <c:v>0.34316985646038572</c:v>
                </c:pt>
                <c:pt idx="99">
                  <c:v>6.5799648412513664E-2</c:v>
                </c:pt>
                <c:pt idx="100">
                  <c:v>0.11292410997113114</c:v>
                </c:pt>
                <c:pt idx="101">
                  <c:v>2.3771020322114612E-3</c:v>
                </c:pt>
                <c:pt idx="102">
                  <c:v>0.18005817966936299</c:v>
                </c:pt>
                <c:pt idx="103">
                  <c:v>0.45500181531867834</c:v>
                </c:pt>
                <c:pt idx="104">
                  <c:v>0.59912856044635132</c:v>
                </c:pt>
                <c:pt idx="105">
                  <c:v>0.66580150516894354</c:v>
                </c:pt>
                <c:pt idx="106">
                  <c:v>0.69375256282455</c:v>
                </c:pt>
                <c:pt idx="107">
                  <c:v>0.16788295592017588</c:v>
                </c:pt>
                <c:pt idx="108">
                  <c:v>0.15380106193558188</c:v>
                </c:pt>
                <c:pt idx="109">
                  <c:v>0.98524819418534659</c:v>
                </c:pt>
                <c:pt idx="110">
                  <c:v>0.76551074172866218</c:v>
                </c:pt>
                <c:pt idx="111">
                  <c:v>4.4101329051175657E-3</c:v>
                </c:pt>
                <c:pt idx="112">
                  <c:v>0.45302091478414441</c:v>
                </c:pt>
                <c:pt idx="113">
                  <c:v>0.55875001343112185</c:v>
                </c:pt>
                <c:pt idx="114">
                  <c:v>0.92878660751913655</c:v>
                </c:pt>
                <c:pt idx="115">
                  <c:v>0.31412019672603098</c:v>
                </c:pt>
                <c:pt idx="116">
                  <c:v>7.4661551308514724E-3</c:v>
                </c:pt>
                <c:pt idx="117">
                  <c:v>8.667950951910508E-2</c:v>
                </c:pt>
                <c:pt idx="118">
                  <c:v>0.59980678831717249</c:v>
                </c:pt>
                <c:pt idx="119">
                  <c:v>1.4243019585410299</c:v>
                </c:pt>
                <c:pt idx="120">
                  <c:v>0.41122258912233628</c:v>
                </c:pt>
                <c:pt idx="121">
                  <c:v>0.25144312309759376</c:v>
                </c:pt>
                <c:pt idx="122">
                  <c:v>0.44615654644572172</c:v>
                </c:pt>
                <c:pt idx="123">
                  <c:v>0.49702983481682628</c:v>
                </c:pt>
                <c:pt idx="124">
                  <c:v>0.29887347180063756</c:v>
                </c:pt>
                <c:pt idx="125">
                  <c:v>0.32590805805027734</c:v>
                </c:pt>
                <c:pt idx="126">
                  <c:v>0.25337810975766756</c:v>
                </c:pt>
                <c:pt idx="127">
                  <c:v>0.18651809539872724</c:v>
                </c:pt>
              </c:numCache>
            </c:numRef>
          </c:yVal>
          <c:smooth val="1"/>
          <c:extLst xmlns:c16r2="http://schemas.microsoft.com/office/drawing/2015/06/chart">
            <c:ext xmlns:c16="http://schemas.microsoft.com/office/drawing/2014/chart" uri="{C3380CC4-5D6E-409C-BE32-E72D297353CC}">
              <c16:uniqueId val="{00000000-98DD-4652-A2EA-DA616DBDFDE3}"/>
            </c:ext>
          </c:extLst>
        </c:ser>
        <c:axId val="143984128"/>
        <c:axId val="143986048"/>
      </c:scatterChart>
      <c:valAx>
        <c:axId val="143984128"/>
        <c:scaling>
          <c:orientation val="minMax"/>
          <c:max val="50"/>
          <c:min val="0"/>
        </c:scaling>
        <c:axPos val="b"/>
        <c:title>
          <c:tx>
            <c:rich>
              <a:bodyPr/>
              <a:lstStyle/>
              <a:p>
                <a:pPr>
                  <a:defRPr sz="1400" b="1" i="0" u="none" strike="noStrike" baseline="0">
                    <a:solidFill>
                      <a:srgbClr val="000000"/>
                    </a:solidFill>
                    <a:latin typeface="Arial"/>
                    <a:ea typeface="Arial"/>
                    <a:cs typeface="Arial"/>
                  </a:defRPr>
                </a:pPr>
                <a:r>
                  <a:rPr lang="en-US" sz="1400" b="1" i="0" u="none" strike="noStrike" baseline="0">
                    <a:effectLst/>
                  </a:rPr>
                  <a:t>Months</a:t>
                </a:r>
                <a:endParaRPr lang="en-US" sz="1400"/>
              </a:p>
            </c:rich>
          </c:tx>
          <c:layout>
            <c:manualLayout>
              <c:xMode val="edge"/>
              <c:yMode val="edge"/>
              <c:x val="0.46153902826923959"/>
              <c:y val="0.92833876221498368"/>
            </c:manualLayout>
          </c:layout>
          <c:spPr>
            <a:noFill/>
            <a:ln w="25400">
              <a:noFill/>
            </a:ln>
          </c:spPr>
        </c:title>
        <c:numFmt formatCode="General" sourceLinked="1"/>
        <c:tickLblPos val="nextTo"/>
        <c:spPr>
          <a:ln w="15875">
            <a:solidFill>
              <a:schemeClr val="tx1"/>
            </a:solidFill>
            <a:prstDash val="solid"/>
          </a:ln>
        </c:spPr>
        <c:txPr>
          <a:bodyPr rot="0" vert="horz"/>
          <a:lstStyle/>
          <a:p>
            <a:pPr>
              <a:defRPr sz="1200" b="0" i="0" u="none" strike="noStrike" baseline="0">
                <a:solidFill>
                  <a:srgbClr val="000000"/>
                </a:solidFill>
                <a:latin typeface="Arial"/>
                <a:ea typeface="Arial"/>
                <a:cs typeface="Arial"/>
              </a:defRPr>
            </a:pPr>
            <a:endParaRPr lang="el-GR"/>
          </a:p>
        </c:txPr>
        <c:crossAx val="143986048"/>
        <c:crosses val="autoZero"/>
        <c:crossBetween val="midCat"/>
        <c:majorUnit val="6"/>
      </c:valAx>
      <c:valAx>
        <c:axId val="143986048"/>
        <c:scaling>
          <c:orientation val="minMax"/>
          <c:max val="10"/>
          <c:min val="0"/>
        </c:scaling>
        <c:axPos val="l"/>
        <c:title>
          <c:tx>
            <c:rich>
              <a:bodyPr/>
              <a:lstStyle/>
              <a:p>
                <a:pPr>
                  <a:defRPr sz="1200" b="1" i="0" u="none" strike="noStrike" baseline="0">
                    <a:solidFill>
                      <a:srgbClr val="000000"/>
                    </a:solidFill>
                    <a:latin typeface="Arial"/>
                    <a:ea typeface="Arial"/>
                    <a:cs typeface="Arial"/>
                  </a:defRPr>
                </a:pPr>
                <a:r>
                  <a:rPr lang="en-US" sz="1200" b="1" i="0" baseline="0">
                    <a:effectLst/>
                  </a:rPr>
                  <a:t>Magnitude</a:t>
                </a:r>
                <a:endParaRPr lang="en-US" sz="1200">
                  <a:effectLst/>
                </a:endParaRPr>
              </a:p>
            </c:rich>
          </c:tx>
          <c:layout>
            <c:manualLayout>
              <c:xMode val="edge"/>
              <c:yMode val="edge"/>
              <c:x val="2.3159167383748007E-2"/>
              <c:y val="0.40355726338156978"/>
            </c:manualLayout>
          </c:layout>
          <c:spPr>
            <a:noFill/>
            <a:ln w="25400">
              <a:noFill/>
            </a:ln>
          </c:spPr>
        </c:title>
        <c:numFmt formatCode="General" sourceLinked="1"/>
        <c:tickLblPos val="nextTo"/>
        <c:spPr>
          <a:ln w="158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l-GR"/>
          </a:p>
        </c:txPr>
        <c:crossAx val="143984128"/>
        <c:crosses val="autoZero"/>
        <c:crossBetween val="midCat"/>
      </c:valAx>
      <c:spPr>
        <a:noFill/>
        <a:ln w="25400">
          <a:noFill/>
        </a:ln>
      </c:spPr>
    </c:plotArea>
    <c:plotVisOnly val="1"/>
    <c:dispBlanksAs val="gap"/>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l-GR"/>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plotArea>
      <c:layout>
        <c:manualLayout>
          <c:layoutTarget val="inner"/>
          <c:xMode val="edge"/>
          <c:yMode val="edge"/>
          <c:x val="0.16076472562287769"/>
          <c:y val="4.5602605863192182E-2"/>
          <c:w val="0.79875054746497665"/>
          <c:h val="0.82410418725868062"/>
        </c:manualLayout>
      </c:layout>
      <c:scatterChart>
        <c:scatterStyle val="smoothMarker"/>
        <c:ser>
          <c:idx val="0"/>
          <c:order val="0"/>
          <c:spPr>
            <a:ln>
              <a:solidFill>
                <a:sysClr val="windowText" lastClr="000000"/>
              </a:solidFill>
            </a:ln>
          </c:spPr>
          <c:marker>
            <c:symbol val="none"/>
          </c:marker>
          <c:xVal>
            <c:numRef>
              <c:f>Sheet1!$Q$2:$Q$129</c:f>
              <c:numCache>
                <c:formatCode>General</c:formatCode>
                <c:ptCount val="128"/>
                <c:pt idx="0">
                  <c:v>256</c:v>
                </c:pt>
                <c:pt idx="1">
                  <c:v>128</c:v>
                </c:pt>
                <c:pt idx="2">
                  <c:v>85.333333333333258</c:v>
                </c:pt>
                <c:pt idx="3">
                  <c:v>64</c:v>
                </c:pt>
                <c:pt idx="4">
                  <c:v>51.2</c:v>
                </c:pt>
                <c:pt idx="5">
                  <c:v>42.666666666666565</c:v>
                </c:pt>
                <c:pt idx="6">
                  <c:v>36.571428571428513</c:v>
                </c:pt>
                <c:pt idx="7">
                  <c:v>32</c:v>
                </c:pt>
                <c:pt idx="8">
                  <c:v>28.444444444444443</c:v>
                </c:pt>
                <c:pt idx="9">
                  <c:v>25.6</c:v>
                </c:pt>
                <c:pt idx="10">
                  <c:v>23.272727272727195</c:v>
                </c:pt>
                <c:pt idx="11">
                  <c:v>21.333333333333282</c:v>
                </c:pt>
                <c:pt idx="12">
                  <c:v>19.692307692307686</c:v>
                </c:pt>
                <c:pt idx="13">
                  <c:v>18.285714285714235</c:v>
                </c:pt>
                <c:pt idx="14">
                  <c:v>17.066666666666666</c:v>
                </c:pt>
                <c:pt idx="15">
                  <c:v>16</c:v>
                </c:pt>
                <c:pt idx="16">
                  <c:v>15.058823529411763</c:v>
                </c:pt>
                <c:pt idx="17">
                  <c:v>14.222222222222221</c:v>
                </c:pt>
                <c:pt idx="18">
                  <c:v>13.473684210526345</c:v>
                </c:pt>
                <c:pt idx="19">
                  <c:v>12.8</c:v>
                </c:pt>
                <c:pt idx="20">
                  <c:v>12.19047619047619</c:v>
                </c:pt>
                <c:pt idx="21">
                  <c:v>11.636363636363637</c:v>
                </c:pt>
                <c:pt idx="22">
                  <c:v>11.130434782608702</c:v>
                </c:pt>
                <c:pt idx="23">
                  <c:v>10.66666666666668</c:v>
                </c:pt>
                <c:pt idx="24">
                  <c:v>10.239999999999998</c:v>
                </c:pt>
                <c:pt idx="25">
                  <c:v>9.8461538461538449</c:v>
                </c:pt>
                <c:pt idx="26">
                  <c:v>9.481481481481481</c:v>
                </c:pt>
                <c:pt idx="27">
                  <c:v>9.1428571428571299</c:v>
                </c:pt>
                <c:pt idx="28">
                  <c:v>8.827586206896564</c:v>
                </c:pt>
                <c:pt idx="29">
                  <c:v>8.5333333333333332</c:v>
                </c:pt>
                <c:pt idx="30">
                  <c:v>8.2580645161290462</c:v>
                </c:pt>
                <c:pt idx="31">
                  <c:v>8</c:v>
                </c:pt>
                <c:pt idx="32">
                  <c:v>7.7575757575757454</c:v>
                </c:pt>
                <c:pt idx="33">
                  <c:v>7.5294117647058805</c:v>
                </c:pt>
                <c:pt idx="34">
                  <c:v>7.3142857142857061</c:v>
                </c:pt>
                <c:pt idx="35">
                  <c:v>7.1111111111111107</c:v>
                </c:pt>
                <c:pt idx="36">
                  <c:v>6.9189189189189113</c:v>
                </c:pt>
                <c:pt idx="37">
                  <c:v>6.7368421052631771</c:v>
                </c:pt>
                <c:pt idx="38">
                  <c:v>6.5641025641025568</c:v>
                </c:pt>
                <c:pt idx="39">
                  <c:v>6.4</c:v>
                </c:pt>
                <c:pt idx="40">
                  <c:v>6.2439024390243913</c:v>
                </c:pt>
                <c:pt idx="41">
                  <c:v>6.0952380952380993</c:v>
                </c:pt>
                <c:pt idx="42">
                  <c:v>5.9534883720930232</c:v>
                </c:pt>
                <c:pt idx="43">
                  <c:v>5.8181818181818086</c:v>
                </c:pt>
                <c:pt idx="44">
                  <c:v>5.6888888888888856</c:v>
                </c:pt>
                <c:pt idx="45">
                  <c:v>5.5652173913043494</c:v>
                </c:pt>
                <c:pt idx="46">
                  <c:v>5.4468085106382977</c:v>
                </c:pt>
                <c:pt idx="47">
                  <c:v>5.333333333333341</c:v>
                </c:pt>
                <c:pt idx="48">
                  <c:v>5.2244897959183714</c:v>
                </c:pt>
                <c:pt idx="49">
                  <c:v>5.1199999999999966</c:v>
                </c:pt>
                <c:pt idx="50">
                  <c:v>5.0196078431372548</c:v>
                </c:pt>
                <c:pt idx="51">
                  <c:v>4.9230769230769225</c:v>
                </c:pt>
                <c:pt idx="52">
                  <c:v>4.830188679245274</c:v>
                </c:pt>
                <c:pt idx="53">
                  <c:v>4.7407407407407414</c:v>
                </c:pt>
                <c:pt idx="54">
                  <c:v>4.6545454545454419</c:v>
                </c:pt>
                <c:pt idx="55">
                  <c:v>4.5714285714285712</c:v>
                </c:pt>
                <c:pt idx="56">
                  <c:v>4.4912280701754383</c:v>
                </c:pt>
                <c:pt idx="57">
                  <c:v>4.4137931034482838</c:v>
                </c:pt>
                <c:pt idx="58">
                  <c:v>4.3389830508474496</c:v>
                </c:pt>
                <c:pt idx="59">
                  <c:v>4.2666666666666684</c:v>
                </c:pt>
                <c:pt idx="60">
                  <c:v>4.1967213114754065</c:v>
                </c:pt>
                <c:pt idx="61">
                  <c:v>4.1290322580645089</c:v>
                </c:pt>
                <c:pt idx="62">
                  <c:v>4.0634920634920633</c:v>
                </c:pt>
                <c:pt idx="63">
                  <c:v>4</c:v>
                </c:pt>
                <c:pt idx="64">
                  <c:v>3.9384615384615391</c:v>
                </c:pt>
                <c:pt idx="65">
                  <c:v>3.8787878787878802</c:v>
                </c:pt>
                <c:pt idx="66">
                  <c:v>3.8208955223880587</c:v>
                </c:pt>
                <c:pt idx="67">
                  <c:v>3.764705882352946</c:v>
                </c:pt>
                <c:pt idx="68">
                  <c:v>3.7101449275362319</c:v>
                </c:pt>
                <c:pt idx="69">
                  <c:v>3.6571428571428592</c:v>
                </c:pt>
                <c:pt idx="70">
                  <c:v>3.6056338028169055</c:v>
                </c:pt>
                <c:pt idx="71">
                  <c:v>3.5555555555555554</c:v>
                </c:pt>
                <c:pt idx="72">
                  <c:v>3.506849315068489</c:v>
                </c:pt>
                <c:pt idx="73">
                  <c:v>3.4594594594594561</c:v>
                </c:pt>
                <c:pt idx="74">
                  <c:v>3.4133333333333336</c:v>
                </c:pt>
                <c:pt idx="75">
                  <c:v>3.3684210526315823</c:v>
                </c:pt>
                <c:pt idx="76">
                  <c:v>3.3246753246753227</c:v>
                </c:pt>
                <c:pt idx="77">
                  <c:v>3.2820512820512819</c:v>
                </c:pt>
                <c:pt idx="78">
                  <c:v>3.240506329113924</c:v>
                </c:pt>
                <c:pt idx="79">
                  <c:v>3.2</c:v>
                </c:pt>
                <c:pt idx="80">
                  <c:v>3.1604938271604976</c:v>
                </c:pt>
                <c:pt idx="81">
                  <c:v>3.1219512195121952</c:v>
                </c:pt>
                <c:pt idx="82">
                  <c:v>3.0843373493975976</c:v>
                </c:pt>
                <c:pt idx="83">
                  <c:v>3.0476190476190492</c:v>
                </c:pt>
                <c:pt idx="84">
                  <c:v>3.0117647058823587</c:v>
                </c:pt>
                <c:pt idx="85">
                  <c:v>2.9767441860465107</c:v>
                </c:pt>
                <c:pt idx="86">
                  <c:v>2.9425287356321839</c:v>
                </c:pt>
                <c:pt idx="87">
                  <c:v>2.9090909090909087</c:v>
                </c:pt>
                <c:pt idx="88">
                  <c:v>2.876404494382018</c:v>
                </c:pt>
                <c:pt idx="89">
                  <c:v>2.8444444444444437</c:v>
                </c:pt>
                <c:pt idx="90">
                  <c:v>2.8131868131868134</c:v>
                </c:pt>
                <c:pt idx="91">
                  <c:v>2.7826086956521738</c:v>
                </c:pt>
                <c:pt idx="92">
                  <c:v>2.7526881720430074</c:v>
                </c:pt>
                <c:pt idx="93">
                  <c:v>2.723404255319152</c:v>
                </c:pt>
                <c:pt idx="94">
                  <c:v>2.6947368421052662</c:v>
                </c:pt>
                <c:pt idx="95">
                  <c:v>2.6666666666666665</c:v>
                </c:pt>
                <c:pt idx="96">
                  <c:v>2.6391752577319623</c:v>
                </c:pt>
                <c:pt idx="97">
                  <c:v>2.6122448979591799</c:v>
                </c:pt>
                <c:pt idx="98">
                  <c:v>2.5858585858585825</c:v>
                </c:pt>
                <c:pt idx="99">
                  <c:v>2.56</c:v>
                </c:pt>
                <c:pt idx="100">
                  <c:v>2.5346534653465347</c:v>
                </c:pt>
                <c:pt idx="101">
                  <c:v>2.5098039215686239</c:v>
                </c:pt>
                <c:pt idx="102">
                  <c:v>2.4854368932038788</c:v>
                </c:pt>
                <c:pt idx="103">
                  <c:v>2.4615384615384617</c:v>
                </c:pt>
                <c:pt idx="104">
                  <c:v>2.4380952380952383</c:v>
                </c:pt>
                <c:pt idx="105">
                  <c:v>2.4150943396226388</c:v>
                </c:pt>
                <c:pt idx="106">
                  <c:v>2.3925233644859807</c:v>
                </c:pt>
                <c:pt idx="107">
                  <c:v>2.3703703703703702</c:v>
                </c:pt>
                <c:pt idx="108">
                  <c:v>2.3486238532110093</c:v>
                </c:pt>
                <c:pt idx="109">
                  <c:v>2.3272727272727272</c:v>
                </c:pt>
                <c:pt idx="110">
                  <c:v>2.3063063063063072</c:v>
                </c:pt>
                <c:pt idx="111">
                  <c:v>2.2857142857142856</c:v>
                </c:pt>
                <c:pt idx="112">
                  <c:v>2.2654867256637172</c:v>
                </c:pt>
                <c:pt idx="113">
                  <c:v>2.2456140350877192</c:v>
                </c:pt>
                <c:pt idx="114">
                  <c:v>2.2260869565217392</c:v>
                </c:pt>
                <c:pt idx="115">
                  <c:v>2.2068965517241392</c:v>
                </c:pt>
                <c:pt idx="116">
                  <c:v>2.1880341880341891</c:v>
                </c:pt>
                <c:pt idx="117">
                  <c:v>2.1694915254237288</c:v>
                </c:pt>
                <c:pt idx="118">
                  <c:v>2.1512605042016797</c:v>
                </c:pt>
                <c:pt idx="119">
                  <c:v>2.1333333333333342</c:v>
                </c:pt>
                <c:pt idx="120">
                  <c:v>2.1157024793388373</c:v>
                </c:pt>
                <c:pt idx="121">
                  <c:v>2.098360655737705</c:v>
                </c:pt>
                <c:pt idx="122">
                  <c:v>2.0813008130081303</c:v>
                </c:pt>
                <c:pt idx="123">
                  <c:v>2.064516129032258</c:v>
                </c:pt>
                <c:pt idx="124">
                  <c:v>2.048</c:v>
                </c:pt>
                <c:pt idx="125">
                  <c:v>2.0317460317460307</c:v>
                </c:pt>
                <c:pt idx="126">
                  <c:v>2.0157480314960594</c:v>
                </c:pt>
                <c:pt idx="127">
                  <c:v>2</c:v>
                </c:pt>
              </c:numCache>
            </c:numRef>
          </c:xVal>
          <c:yVal>
            <c:numRef>
              <c:f>Sheet1!$R$2:$R$129</c:f>
              <c:numCache>
                <c:formatCode>General</c:formatCode>
                <c:ptCount val="128"/>
                <c:pt idx="0">
                  <c:v>5.0216583520507596</c:v>
                </c:pt>
                <c:pt idx="1">
                  <c:v>28.753518232015789</c:v>
                </c:pt>
                <c:pt idx="2">
                  <c:v>10.598356108870588</c:v>
                </c:pt>
                <c:pt idx="3">
                  <c:v>6.0939617518551401</c:v>
                </c:pt>
                <c:pt idx="4">
                  <c:v>6.8594435210950699</c:v>
                </c:pt>
                <c:pt idx="5">
                  <c:v>4.6868468668563903</c:v>
                </c:pt>
                <c:pt idx="6">
                  <c:v>6.4663600085510762</c:v>
                </c:pt>
                <c:pt idx="7">
                  <c:v>1.4350465860133299</c:v>
                </c:pt>
                <c:pt idx="8">
                  <c:v>7.98050288052859</c:v>
                </c:pt>
                <c:pt idx="9">
                  <c:v>3.3233955134567399</c:v>
                </c:pt>
                <c:pt idx="10">
                  <c:v>2.7512317355155931</c:v>
                </c:pt>
                <c:pt idx="11">
                  <c:v>3.7384739765950998</c:v>
                </c:pt>
                <c:pt idx="12">
                  <c:v>0.1243954583987891</c:v>
                </c:pt>
                <c:pt idx="13">
                  <c:v>0.40075537582080645</c:v>
                </c:pt>
                <c:pt idx="14">
                  <c:v>2.6528300479856801</c:v>
                </c:pt>
                <c:pt idx="15">
                  <c:v>0.26749250827961452</c:v>
                </c:pt>
                <c:pt idx="16">
                  <c:v>2.6589662167296</c:v>
                </c:pt>
                <c:pt idx="17">
                  <c:v>1.1585589209160438</c:v>
                </c:pt>
                <c:pt idx="18">
                  <c:v>5.1146556142706485</c:v>
                </c:pt>
                <c:pt idx="19">
                  <c:v>0.69832374949252396</c:v>
                </c:pt>
                <c:pt idx="20">
                  <c:v>76.382755957648058</c:v>
                </c:pt>
                <c:pt idx="21">
                  <c:v>27.657165289528798</c:v>
                </c:pt>
                <c:pt idx="22">
                  <c:v>10.243998391442901</c:v>
                </c:pt>
                <c:pt idx="23">
                  <c:v>2.0103556246669467</c:v>
                </c:pt>
                <c:pt idx="24">
                  <c:v>6.5886209144178371</c:v>
                </c:pt>
                <c:pt idx="25">
                  <c:v>0.34168143274350299</c:v>
                </c:pt>
                <c:pt idx="26">
                  <c:v>4.1225761064260071</c:v>
                </c:pt>
                <c:pt idx="27">
                  <c:v>1.66446023209279E-2</c:v>
                </c:pt>
                <c:pt idx="28">
                  <c:v>0.12363901927141611</c:v>
                </c:pt>
                <c:pt idx="29">
                  <c:v>0.22259595251422826</c:v>
                </c:pt>
                <c:pt idx="30">
                  <c:v>1.4855238987950283</c:v>
                </c:pt>
                <c:pt idx="31">
                  <c:v>2.3230377943658</c:v>
                </c:pt>
                <c:pt idx="32">
                  <c:v>0.38420493059767252</c:v>
                </c:pt>
                <c:pt idx="33">
                  <c:v>1.3643792140043798</c:v>
                </c:pt>
                <c:pt idx="34">
                  <c:v>0.31404350645748302</c:v>
                </c:pt>
                <c:pt idx="35">
                  <c:v>0.37385944880301197</c:v>
                </c:pt>
                <c:pt idx="36">
                  <c:v>1.0055753502587599</c:v>
                </c:pt>
                <c:pt idx="37">
                  <c:v>2.4631416012298999</c:v>
                </c:pt>
                <c:pt idx="38">
                  <c:v>1.07368132353755</c:v>
                </c:pt>
                <c:pt idx="39">
                  <c:v>4.8429334985148474E-2</c:v>
                </c:pt>
                <c:pt idx="40">
                  <c:v>1.5979540553756884</c:v>
                </c:pt>
                <c:pt idx="41">
                  <c:v>2.0590452942166366</c:v>
                </c:pt>
                <c:pt idx="42">
                  <c:v>2.5786305161543099</c:v>
                </c:pt>
                <c:pt idx="43">
                  <c:v>3.3195383802661467</c:v>
                </c:pt>
                <c:pt idx="44">
                  <c:v>1.7218987480250776</c:v>
                </c:pt>
                <c:pt idx="45">
                  <c:v>8.9377679759005506E-3</c:v>
                </c:pt>
                <c:pt idx="46">
                  <c:v>0.22164550844572001</c:v>
                </c:pt>
                <c:pt idx="47">
                  <c:v>0.26889113725667602</c:v>
                </c:pt>
                <c:pt idx="48">
                  <c:v>0.30547372690204877</c:v>
                </c:pt>
                <c:pt idx="49">
                  <c:v>0.56415121328138018</c:v>
                </c:pt>
                <c:pt idx="50">
                  <c:v>0.871688281710429</c:v>
                </c:pt>
                <c:pt idx="51">
                  <c:v>0.36828006977775191</c:v>
                </c:pt>
                <c:pt idx="52">
                  <c:v>9.2616928467905202E-2</c:v>
                </c:pt>
                <c:pt idx="53">
                  <c:v>9.3524760873296447E-2</c:v>
                </c:pt>
                <c:pt idx="54">
                  <c:v>0.20691090662214826</c:v>
                </c:pt>
                <c:pt idx="55">
                  <c:v>5.5933237855066271E-2</c:v>
                </c:pt>
                <c:pt idx="56">
                  <c:v>2.3276180439045797</c:v>
                </c:pt>
                <c:pt idx="57">
                  <c:v>0.59358340034131496</c:v>
                </c:pt>
                <c:pt idx="58">
                  <c:v>8.7631260859457008E-2</c:v>
                </c:pt>
                <c:pt idx="59">
                  <c:v>9.4136213926952525E-2</c:v>
                </c:pt>
                <c:pt idx="60">
                  <c:v>0.59286839292946358</c:v>
                </c:pt>
                <c:pt idx="61">
                  <c:v>0.48927041331757065</c:v>
                </c:pt>
                <c:pt idx="62">
                  <c:v>1.3239259736036</c:v>
                </c:pt>
                <c:pt idx="63">
                  <c:v>0.71143690222244349</c:v>
                </c:pt>
                <c:pt idx="64">
                  <c:v>0.18207147682248725</c:v>
                </c:pt>
                <c:pt idx="65">
                  <c:v>0.23395491672215701</c:v>
                </c:pt>
                <c:pt idx="66">
                  <c:v>0.72944689590374601</c:v>
                </c:pt>
                <c:pt idx="67">
                  <c:v>1.2975466610203799</c:v>
                </c:pt>
                <c:pt idx="68">
                  <c:v>0.54802702235050704</c:v>
                </c:pt>
                <c:pt idx="69">
                  <c:v>2.6757810608457202</c:v>
                </c:pt>
                <c:pt idx="70">
                  <c:v>0.37809923011628399</c:v>
                </c:pt>
                <c:pt idx="71">
                  <c:v>2.3523846995467397E-2</c:v>
                </c:pt>
                <c:pt idx="72">
                  <c:v>0.23398351766553688</c:v>
                </c:pt>
                <c:pt idx="73">
                  <c:v>1.12314158540028</c:v>
                </c:pt>
                <c:pt idx="74">
                  <c:v>0.41786680031540591</c:v>
                </c:pt>
                <c:pt idx="75">
                  <c:v>0.19886033880335899</c:v>
                </c:pt>
                <c:pt idx="76">
                  <c:v>0.27775056761421252</c:v>
                </c:pt>
                <c:pt idx="77">
                  <c:v>3.9811522335371004E-2</c:v>
                </c:pt>
                <c:pt idx="78">
                  <c:v>4.6476476559257497E-2</c:v>
                </c:pt>
                <c:pt idx="79">
                  <c:v>1.17483489662775</c:v>
                </c:pt>
                <c:pt idx="80">
                  <c:v>0.4965036752414419</c:v>
                </c:pt>
                <c:pt idx="81">
                  <c:v>2.3801585864550199</c:v>
                </c:pt>
                <c:pt idx="82">
                  <c:v>0.53299304166009864</c:v>
                </c:pt>
                <c:pt idx="83">
                  <c:v>0.32693151147284577</c:v>
                </c:pt>
                <c:pt idx="84">
                  <c:v>0.17409366048826999</c:v>
                </c:pt>
                <c:pt idx="85">
                  <c:v>1.7832696455865984</c:v>
                </c:pt>
                <c:pt idx="86">
                  <c:v>0.27275113588698979</c:v>
                </c:pt>
                <c:pt idx="87">
                  <c:v>1.1774411028078799</c:v>
                </c:pt>
                <c:pt idx="88">
                  <c:v>0.30235294266834839</c:v>
                </c:pt>
                <c:pt idx="89">
                  <c:v>0.39875554150610393</c:v>
                </c:pt>
                <c:pt idx="90">
                  <c:v>0.95801222156893751</c:v>
                </c:pt>
                <c:pt idx="91">
                  <c:v>0.49640810144020453</c:v>
                </c:pt>
                <c:pt idx="92">
                  <c:v>0.12641974368255601</c:v>
                </c:pt>
                <c:pt idx="93">
                  <c:v>0.13923828410333638</c:v>
                </c:pt>
                <c:pt idx="94">
                  <c:v>0.38344913045707202</c:v>
                </c:pt>
                <c:pt idx="95">
                  <c:v>5.1098826548941066E-2</c:v>
                </c:pt>
                <c:pt idx="96">
                  <c:v>1.9415766680292299</c:v>
                </c:pt>
                <c:pt idx="97">
                  <c:v>2.8389844407328799</c:v>
                </c:pt>
                <c:pt idx="98">
                  <c:v>0.34316985646038561</c:v>
                </c:pt>
                <c:pt idx="99">
                  <c:v>6.5799648412513692E-2</c:v>
                </c:pt>
                <c:pt idx="100">
                  <c:v>0.1129241099711312</c:v>
                </c:pt>
                <c:pt idx="101">
                  <c:v>2.3771020322114612E-3</c:v>
                </c:pt>
                <c:pt idx="102">
                  <c:v>0.18005817966936299</c:v>
                </c:pt>
                <c:pt idx="103">
                  <c:v>0.45500181531867845</c:v>
                </c:pt>
                <c:pt idx="104">
                  <c:v>0.5991285604463511</c:v>
                </c:pt>
                <c:pt idx="105">
                  <c:v>0.66580150516894365</c:v>
                </c:pt>
                <c:pt idx="106">
                  <c:v>0.69375256282455</c:v>
                </c:pt>
                <c:pt idx="107">
                  <c:v>0.16788295592017588</c:v>
                </c:pt>
                <c:pt idx="108">
                  <c:v>0.15380106193558188</c:v>
                </c:pt>
                <c:pt idx="109">
                  <c:v>0.98524819418534659</c:v>
                </c:pt>
                <c:pt idx="110">
                  <c:v>0.76551074172866196</c:v>
                </c:pt>
                <c:pt idx="111">
                  <c:v>4.4101329051175692E-3</c:v>
                </c:pt>
                <c:pt idx="112">
                  <c:v>0.45302091478414452</c:v>
                </c:pt>
                <c:pt idx="113">
                  <c:v>0.55875001343112218</c:v>
                </c:pt>
                <c:pt idx="114">
                  <c:v>0.92878660751913678</c:v>
                </c:pt>
                <c:pt idx="115">
                  <c:v>0.31412019672603098</c:v>
                </c:pt>
                <c:pt idx="116">
                  <c:v>7.4661551308514724E-3</c:v>
                </c:pt>
                <c:pt idx="117">
                  <c:v>8.667950951910508E-2</c:v>
                </c:pt>
                <c:pt idx="118">
                  <c:v>0.59980678831717249</c:v>
                </c:pt>
                <c:pt idx="119">
                  <c:v>1.4243019585410299</c:v>
                </c:pt>
                <c:pt idx="120">
                  <c:v>0.41122258912233639</c:v>
                </c:pt>
                <c:pt idx="121">
                  <c:v>0.25144312309759376</c:v>
                </c:pt>
                <c:pt idx="122">
                  <c:v>0.44615654644572161</c:v>
                </c:pt>
                <c:pt idx="123">
                  <c:v>0.49702983481682639</c:v>
                </c:pt>
                <c:pt idx="124">
                  <c:v>0.29887347180063778</c:v>
                </c:pt>
                <c:pt idx="125">
                  <c:v>0.32590805805027745</c:v>
                </c:pt>
                <c:pt idx="126">
                  <c:v>0.25337810975766778</c:v>
                </c:pt>
                <c:pt idx="127">
                  <c:v>0.18651809539872732</c:v>
                </c:pt>
              </c:numCache>
            </c:numRef>
          </c:yVal>
          <c:smooth val="1"/>
          <c:extLst xmlns:c16r2="http://schemas.microsoft.com/office/drawing/2015/06/chart">
            <c:ext xmlns:c16="http://schemas.microsoft.com/office/drawing/2014/chart" uri="{C3380CC4-5D6E-409C-BE32-E72D297353CC}">
              <c16:uniqueId val="{00000000-98DD-4652-A2EA-DA616DBDFDE3}"/>
            </c:ext>
          </c:extLst>
        </c:ser>
        <c:axId val="144137216"/>
        <c:axId val="144168064"/>
      </c:scatterChart>
      <c:valAx>
        <c:axId val="144137216"/>
        <c:scaling>
          <c:orientation val="minMax"/>
          <c:max val="50"/>
          <c:min val="0"/>
        </c:scaling>
        <c:axPos val="b"/>
        <c:title>
          <c:tx>
            <c:rich>
              <a:bodyPr/>
              <a:lstStyle/>
              <a:p>
                <a:pPr>
                  <a:defRPr sz="1400" b="1" i="0" u="none" strike="noStrike" baseline="0">
                    <a:solidFill>
                      <a:srgbClr val="000000"/>
                    </a:solidFill>
                    <a:latin typeface="Arial"/>
                    <a:ea typeface="Arial"/>
                    <a:cs typeface="Arial"/>
                  </a:defRPr>
                </a:pPr>
                <a:r>
                  <a:rPr lang="en-US" sz="1400" b="1" i="0" u="none" strike="noStrike" baseline="0">
                    <a:effectLst/>
                  </a:rPr>
                  <a:t>Months</a:t>
                </a:r>
                <a:endParaRPr lang="en-US" sz="1400"/>
              </a:p>
            </c:rich>
          </c:tx>
          <c:layout>
            <c:manualLayout>
              <c:xMode val="edge"/>
              <c:yMode val="edge"/>
              <c:x val="0.46153902826923959"/>
              <c:y val="0.92833876221498368"/>
            </c:manualLayout>
          </c:layout>
          <c:spPr>
            <a:noFill/>
            <a:ln w="25400">
              <a:noFill/>
            </a:ln>
          </c:spPr>
        </c:title>
        <c:numFmt formatCode="General" sourceLinked="1"/>
        <c:tickLblPos val="nextTo"/>
        <c:spPr>
          <a:ln w="15875">
            <a:solidFill>
              <a:schemeClr val="tx1"/>
            </a:solidFill>
            <a:prstDash val="solid"/>
          </a:ln>
        </c:spPr>
        <c:txPr>
          <a:bodyPr rot="0" vert="horz"/>
          <a:lstStyle/>
          <a:p>
            <a:pPr>
              <a:defRPr sz="1200" b="0" i="0" u="none" strike="noStrike" baseline="0">
                <a:solidFill>
                  <a:srgbClr val="000000"/>
                </a:solidFill>
                <a:latin typeface="Arial"/>
                <a:ea typeface="Arial"/>
                <a:cs typeface="Arial"/>
              </a:defRPr>
            </a:pPr>
            <a:endParaRPr lang="el-GR"/>
          </a:p>
        </c:txPr>
        <c:crossAx val="144168064"/>
        <c:crosses val="autoZero"/>
        <c:crossBetween val="midCat"/>
        <c:majorUnit val="6"/>
      </c:valAx>
      <c:valAx>
        <c:axId val="144168064"/>
        <c:scaling>
          <c:orientation val="minMax"/>
          <c:max val="70"/>
          <c:min val="0"/>
        </c:scaling>
        <c:axPos val="l"/>
        <c:title>
          <c:tx>
            <c:rich>
              <a:bodyPr/>
              <a:lstStyle/>
              <a:p>
                <a:pPr>
                  <a:defRPr sz="1200" b="1" i="0" u="none" strike="noStrike" baseline="0">
                    <a:solidFill>
                      <a:srgbClr val="000000"/>
                    </a:solidFill>
                    <a:latin typeface="Arial"/>
                    <a:ea typeface="Arial"/>
                    <a:cs typeface="Arial"/>
                  </a:defRPr>
                </a:pPr>
                <a:r>
                  <a:rPr lang="en-US" sz="1200" b="1" i="0" baseline="0">
                    <a:effectLst/>
                  </a:rPr>
                  <a:t>Magnitude</a:t>
                </a:r>
                <a:endParaRPr lang="en-US" sz="1200">
                  <a:effectLst/>
                </a:endParaRPr>
              </a:p>
            </c:rich>
          </c:tx>
          <c:layout>
            <c:manualLayout>
              <c:xMode val="edge"/>
              <c:yMode val="edge"/>
              <c:x val="2.3159167383748007E-2"/>
              <c:y val="0.40355726338156989"/>
            </c:manualLayout>
          </c:layout>
          <c:spPr>
            <a:noFill/>
            <a:ln w="25400">
              <a:noFill/>
            </a:ln>
          </c:spPr>
        </c:title>
        <c:numFmt formatCode="General" sourceLinked="1"/>
        <c:tickLblPos val="nextTo"/>
        <c:spPr>
          <a:ln w="158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l-GR"/>
          </a:p>
        </c:txPr>
        <c:crossAx val="144137216"/>
        <c:crosses val="autoZero"/>
        <c:crossBetween val="midCat"/>
      </c:valAx>
      <c:spPr>
        <a:noFill/>
        <a:ln w="25400">
          <a:noFill/>
        </a:ln>
      </c:spPr>
    </c:plotArea>
    <c:plotVisOnly val="1"/>
    <c:dispBlanksAs val="gap"/>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l-GR"/>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b="1" baseline="30000"/>
              <a:t>238</a:t>
            </a:r>
            <a:r>
              <a:rPr lang="en-US" sz="1100" b="1"/>
              <a:t>U series</a:t>
            </a:r>
          </a:p>
        </c:rich>
      </c:tx>
      <c:layout/>
      <c:spPr>
        <a:noFill/>
        <a:ln w="25400">
          <a:noFill/>
        </a:ln>
      </c:spPr>
    </c:title>
    <c:plotArea>
      <c:layout>
        <c:manualLayout>
          <c:layoutTarget val="inner"/>
          <c:xMode val="edge"/>
          <c:yMode val="edge"/>
          <c:x val="0.13717585807432631"/>
          <c:y val="3.1689866147901272E-2"/>
          <c:w val="0.8170139790797275"/>
          <c:h val="0.86713329428862762"/>
        </c:manualLayout>
      </c:layout>
      <c:scatterChart>
        <c:scatterStyle val="lineMarker"/>
        <c:ser>
          <c:idx val="0"/>
          <c:order val="0"/>
          <c:spPr>
            <a:ln w="28575">
              <a:noFill/>
            </a:ln>
          </c:spPr>
          <c:marker>
            <c:symbol val="circle"/>
            <c:size val="3"/>
            <c:spPr>
              <a:solidFill>
                <a:schemeClr val="bg1"/>
              </a:solidFill>
              <a:ln w="9525">
                <a:solidFill>
                  <a:schemeClr val="tx1"/>
                </a:solidFill>
              </a:ln>
              <a:effectLst/>
            </c:spPr>
          </c:marker>
          <c:xVal>
            <c:numRef>
              <c:f>Sheet8!$A$2:$A$65</c:f>
              <c:numCache>
                <c:formatCode>mmm\-yy</c:formatCode>
                <c:ptCount val="64"/>
                <c:pt idx="0">
                  <c:v>34669</c:v>
                </c:pt>
                <c:pt idx="1">
                  <c:v>34700</c:v>
                </c:pt>
                <c:pt idx="2">
                  <c:v>34731</c:v>
                </c:pt>
                <c:pt idx="3">
                  <c:v>34759</c:v>
                </c:pt>
                <c:pt idx="4">
                  <c:v>34790</c:v>
                </c:pt>
                <c:pt idx="5">
                  <c:v>34820</c:v>
                </c:pt>
                <c:pt idx="6">
                  <c:v>34851</c:v>
                </c:pt>
                <c:pt idx="7">
                  <c:v>34881</c:v>
                </c:pt>
                <c:pt idx="8">
                  <c:v>34912</c:v>
                </c:pt>
                <c:pt idx="9">
                  <c:v>34943</c:v>
                </c:pt>
                <c:pt idx="10">
                  <c:v>34973</c:v>
                </c:pt>
                <c:pt idx="11">
                  <c:v>35004</c:v>
                </c:pt>
                <c:pt idx="12">
                  <c:v>35034</c:v>
                </c:pt>
                <c:pt idx="13">
                  <c:v>35065</c:v>
                </c:pt>
                <c:pt idx="14">
                  <c:v>35096</c:v>
                </c:pt>
                <c:pt idx="15">
                  <c:v>35125</c:v>
                </c:pt>
                <c:pt idx="16">
                  <c:v>35156</c:v>
                </c:pt>
                <c:pt idx="17">
                  <c:v>35186</c:v>
                </c:pt>
                <c:pt idx="18">
                  <c:v>35217</c:v>
                </c:pt>
                <c:pt idx="19">
                  <c:v>35247</c:v>
                </c:pt>
                <c:pt idx="20">
                  <c:v>35278</c:v>
                </c:pt>
                <c:pt idx="21">
                  <c:v>35309</c:v>
                </c:pt>
                <c:pt idx="22">
                  <c:v>35339</c:v>
                </c:pt>
                <c:pt idx="23">
                  <c:v>35370</c:v>
                </c:pt>
                <c:pt idx="24">
                  <c:v>35400</c:v>
                </c:pt>
                <c:pt idx="25">
                  <c:v>35431</c:v>
                </c:pt>
                <c:pt idx="26">
                  <c:v>35462</c:v>
                </c:pt>
                <c:pt idx="27">
                  <c:v>35490</c:v>
                </c:pt>
                <c:pt idx="28">
                  <c:v>35521</c:v>
                </c:pt>
                <c:pt idx="29">
                  <c:v>35551</c:v>
                </c:pt>
                <c:pt idx="30">
                  <c:v>35582</c:v>
                </c:pt>
                <c:pt idx="31">
                  <c:v>35612</c:v>
                </c:pt>
                <c:pt idx="32">
                  <c:v>35643</c:v>
                </c:pt>
                <c:pt idx="33">
                  <c:v>35674</c:v>
                </c:pt>
                <c:pt idx="34">
                  <c:v>35704</c:v>
                </c:pt>
                <c:pt idx="35">
                  <c:v>35735</c:v>
                </c:pt>
                <c:pt idx="36">
                  <c:v>35765</c:v>
                </c:pt>
                <c:pt idx="37">
                  <c:v>35796</c:v>
                </c:pt>
                <c:pt idx="38">
                  <c:v>35827</c:v>
                </c:pt>
                <c:pt idx="39">
                  <c:v>35855</c:v>
                </c:pt>
                <c:pt idx="40">
                  <c:v>35886</c:v>
                </c:pt>
                <c:pt idx="41">
                  <c:v>35916</c:v>
                </c:pt>
                <c:pt idx="42">
                  <c:v>41334</c:v>
                </c:pt>
                <c:pt idx="43">
                  <c:v>41365</c:v>
                </c:pt>
                <c:pt idx="44">
                  <c:v>41395</c:v>
                </c:pt>
                <c:pt idx="45">
                  <c:v>41426</c:v>
                </c:pt>
                <c:pt idx="46">
                  <c:v>41456</c:v>
                </c:pt>
                <c:pt idx="47">
                  <c:v>41487</c:v>
                </c:pt>
                <c:pt idx="48">
                  <c:v>41730</c:v>
                </c:pt>
                <c:pt idx="49">
                  <c:v>41760</c:v>
                </c:pt>
                <c:pt idx="50">
                  <c:v>41791</c:v>
                </c:pt>
                <c:pt idx="51">
                  <c:v>41821</c:v>
                </c:pt>
                <c:pt idx="52">
                  <c:v>41852</c:v>
                </c:pt>
                <c:pt idx="53">
                  <c:v>41883</c:v>
                </c:pt>
                <c:pt idx="54">
                  <c:v>41913</c:v>
                </c:pt>
                <c:pt idx="55">
                  <c:v>41944</c:v>
                </c:pt>
                <c:pt idx="56">
                  <c:v>41974</c:v>
                </c:pt>
                <c:pt idx="57">
                  <c:v>42005</c:v>
                </c:pt>
                <c:pt idx="58">
                  <c:v>42036</c:v>
                </c:pt>
                <c:pt idx="59">
                  <c:v>42064</c:v>
                </c:pt>
                <c:pt idx="60">
                  <c:v>42095</c:v>
                </c:pt>
                <c:pt idx="61">
                  <c:v>42125</c:v>
                </c:pt>
                <c:pt idx="62">
                  <c:v>42156</c:v>
                </c:pt>
                <c:pt idx="63">
                  <c:v>42186</c:v>
                </c:pt>
              </c:numCache>
            </c:numRef>
          </c:xVal>
          <c:yVal>
            <c:numRef>
              <c:f>Sheet8!$D$2:$D$65</c:f>
              <c:numCache>
                <c:formatCode>0.00000000</c:formatCode>
                <c:ptCount val="64"/>
                <c:pt idx="0">
                  <c:v>9.5767194677777709</c:v>
                </c:pt>
                <c:pt idx="1">
                  <c:v>10.601161811578947</c:v>
                </c:pt>
                <c:pt idx="2">
                  <c:v>10.242428038181819</c:v>
                </c:pt>
                <c:pt idx="3">
                  <c:v>10.983200060000001</c:v>
                </c:pt>
                <c:pt idx="4">
                  <c:v>8.2181957199999971</c:v>
                </c:pt>
                <c:pt idx="5">
                  <c:v>8.4493527522727199</c:v>
                </c:pt>
                <c:pt idx="6">
                  <c:v>8.7655130045000025</c:v>
                </c:pt>
                <c:pt idx="7">
                  <c:v>9.078042708636362</c:v>
                </c:pt>
                <c:pt idx="8">
                  <c:v>9.8340192300000027</c:v>
                </c:pt>
                <c:pt idx="9">
                  <c:v>9.5531396975000362</c:v>
                </c:pt>
                <c:pt idx="10">
                  <c:v>9.7097457069565181</c:v>
                </c:pt>
                <c:pt idx="11">
                  <c:v>9.6853296667647051</c:v>
                </c:pt>
                <c:pt idx="12">
                  <c:v>9.4491555900000002</c:v>
                </c:pt>
                <c:pt idx="17">
                  <c:v>8.6393209116666654</c:v>
                </c:pt>
                <c:pt idx="18">
                  <c:v>10.008824101818147</c:v>
                </c:pt>
                <c:pt idx="19">
                  <c:v>11.572489950000046</c:v>
                </c:pt>
                <c:pt idx="20">
                  <c:v>9.1956759358333287</c:v>
                </c:pt>
                <c:pt idx="21">
                  <c:v>11.026878860454506</c:v>
                </c:pt>
                <c:pt idx="22">
                  <c:v>10.5492495675</c:v>
                </c:pt>
                <c:pt idx="23">
                  <c:v>10.725202766764705</c:v>
                </c:pt>
                <c:pt idx="24">
                  <c:v>10.656825172</c:v>
                </c:pt>
                <c:pt idx="25">
                  <c:v>8.9975886787500023</c:v>
                </c:pt>
                <c:pt idx="26">
                  <c:v>9.8455194075000048</c:v>
                </c:pt>
                <c:pt idx="27">
                  <c:v>9.9537747604166658</c:v>
                </c:pt>
                <c:pt idx="28">
                  <c:v>9.8789140100000008</c:v>
                </c:pt>
                <c:pt idx="29">
                  <c:v>9.3257920875000266</c:v>
                </c:pt>
                <c:pt idx="30">
                  <c:v>9.4640109200000015</c:v>
                </c:pt>
                <c:pt idx="31">
                  <c:v>10.077287146818181</c:v>
                </c:pt>
                <c:pt idx="32">
                  <c:v>9.0408603249999988</c:v>
                </c:pt>
                <c:pt idx="33">
                  <c:v>10.268307853125</c:v>
                </c:pt>
                <c:pt idx="34">
                  <c:v>11.320478820000002</c:v>
                </c:pt>
                <c:pt idx="35">
                  <c:v>8.626418395</c:v>
                </c:pt>
                <c:pt idx="36">
                  <c:v>8.9239940380769536</c:v>
                </c:pt>
                <c:pt idx="37">
                  <c:v>9.1543465346667059</c:v>
                </c:pt>
                <c:pt idx="38">
                  <c:v>7.7945976289999814</c:v>
                </c:pt>
                <c:pt idx="39">
                  <c:v>9.2039928283333357</c:v>
                </c:pt>
                <c:pt idx="40">
                  <c:v>9.0995741060000004</c:v>
                </c:pt>
                <c:pt idx="41">
                  <c:v>10.429658610000002</c:v>
                </c:pt>
                <c:pt idx="42">
                  <c:v>10.433254956941354</c:v>
                </c:pt>
                <c:pt idx="43">
                  <c:v>10.634320145293232</c:v>
                </c:pt>
                <c:pt idx="44">
                  <c:v>10.377189114044223</c:v>
                </c:pt>
                <c:pt idx="45">
                  <c:v>10.748434262420229</c:v>
                </c:pt>
                <c:pt idx="46">
                  <c:v>10.879060780881087</c:v>
                </c:pt>
                <c:pt idx="47">
                  <c:v>10.807450611125136</c:v>
                </c:pt>
                <c:pt idx="48">
                  <c:v>9.4186650655090887</c:v>
                </c:pt>
                <c:pt idx="49">
                  <c:v>9.6673318336576664</c:v>
                </c:pt>
                <c:pt idx="50">
                  <c:v>9.2372931249999919</c:v>
                </c:pt>
                <c:pt idx="51">
                  <c:v>9.498605426422408</c:v>
                </c:pt>
                <c:pt idx="52">
                  <c:v>9.6333686306068174</c:v>
                </c:pt>
                <c:pt idx="53">
                  <c:v>9.6831407692307589</c:v>
                </c:pt>
                <c:pt idx="54">
                  <c:v>9.8846885928543706</c:v>
                </c:pt>
                <c:pt idx="55">
                  <c:v>9.9727972727273304</c:v>
                </c:pt>
                <c:pt idx="56">
                  <c:v>9.9199791203096783</c:v>
                </c:pt>
                <c:pt idx="57">
                  <c:v>9.8132000595238225</c:v>
                </c:pt>
                <c:pt idx="58">
                  <c:v>9.7932485294117519</c:v>
                </c:pt>
                <c:pt idx="59">
                  <c:v>9.8531938461538466</c:v>
                </c:pt>
                <c:pt idx="60">
                  <c:v>9.7345075967492267</c:v>
                </c:pt>
                <c:pt idx="61">
                  <c:v>10.055412455644458</c:v>
                </c:pt>
                <c:pt idx="62">
                  <c:v>10.041065058169909</c:v>
                </c:pt>
                <c:pt idx="63">
                  <c:v>10.145218075936548</c:v>
                </c:pt>
              </c:numCache>
            </c:numRef>
          </c:yVal>
        </c:ser>
        <c:axId val="43205376"/>
        <c:axId val="43207296"/>
      </c:scatterChart>
      <c:valAx>
        <c:axId val="43205376"/>
        <c:scaling>
          <c:orientation val="minMax"/>
          <c:max val="42600"/>
          <c:min val="34000"/>
        </c:scaling>
        <c:axPos val="b"/>
        <c:majorGridlines>
          <c:spPr>
            <a:ln w="9525" cap="flat" cmpd="sng" algn="ctr">
              <a:noFill/>
              <a:round/>
            </a:ln>
            <a:effectLst/>
          </c:spPr>
        </c:majorGridlines>
        <c:numFmt formatCode="[$-809]\ mmm\-yy;@" sourceLinked="0"/>
        <c:tickLblPos val="nextTo"/>
        <c:spPr>
          <a:noFill/>
          <a:ln w="15875" cap="flat" cmpd="sng" algn="ctr">
            <a:solidFill>
              <a:schemeClr val="tx1"/>
            </a:solidFill>
            <a:round/>
          </a:ln>
          <a:effectLst/>
        </c:spPr>
        <c:txPr>
          <a:bodyPr rot="0" vert="horz"/>
          <a:lstStyle/>
          <a:p>
            <a:pPr>
              <a:defRPr sz="900" b="0" i="0" u="none" strike="noStrike" baseline="0">
                <a:solidFill>
                  <a:srgbClr val="424242"/>
                </a:solidFill>
                <a:latin typeface="Calibri"/>
                <a:ea typeface="Calibri"/>
                <a:cs typeface="Calibri"/>
              </a:defRPr>
            </a:pPr>
            <a:endParaRPr lang="el-GR"/>
          </a:p>
        </c:txPr>
        <c:crossAx val="43207296"/>
        <c:crosses val="autoZero"/>
        <c:crossBetween val="midCat"/>
        <c:majorUnit val="912"/>
      </c:valAx>
      <c:valAx>
        <c:axId val="43207296"/>
        <c:scaling>
          <c:orientation val="minMax"/>
          <c:max val="15"/>
          <c:min val="0"/>
        </c:scaling>
        <c:axPos val="l"/>
        <c:title>
          <c:tx>
            <c:rich>
              <a:bodyPr/>
              <a:lstStyle/>
              <a:p>
                <a:pPr>
                  <a:defRPr sz="900" b="1">
                    <a:solidFill>
                      <a:sysClr val="windowText" lastClr="000000"/>
                    </a:solidFill>
                  </a:defRPr>
                </a:pPr>
                <a:r>
                  <a:rPr lang="fr-FR" sz="900" b="1" i="0" baseline="0">
                    <a:effectLst/>
                  </a:rPr>
                  <a:t>Absorbed  gamma  dose rate in air       (nGy/h)</a:t>
                </a:r>
                <a:endParaRPr lang="el-GR" sz="900">
                  <a:effectLst/>
                </a:endParaRPr>
              </a:p>
            </c:rich>
          </c:tx>
          <c:layout/>
        </c:title>
        <c:numFmt formatCode="General" sourceLinked="0"/>
        <c:tickLblPos val="nextTo"/>
        <c:spPr>
          <a:noFill/>
          <a:ln w="158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43205376"/>
        <c:crosses val="autoZero"/>
        <c:crossBetween val="midCat"/>
        <c:majorUnit val="5"/>
      </c:valAx>
      <c:spPr>
        <a:noFill/>
        <a:ln w="25400">
          <a:noFill/>
        </a:ln>
      </c:spPr>
    </c:plotArea>
    <c:plotVisOnly val="1"/>
    <c:dispBlanksAs val="gap"/>
  </c:chart>
  <c:spPr>
    <a:solidFill>
      <a:schemeClr val="bg1"/>
    </a:solidFill>
    <a:ln w="9525" cap="flat" cmpd="sng" algn="ctr">
      <a:noFill/>
      <a:round/>
    </a:ln>
    <a:effectLst/>
  </c:spPr>
  <c:txPr>
    <a:bodyPr/>
    <a:lstStyle/>
    <a:p>
      <a:pPr>
        <a:defRPr/>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US" sz="1100" b="1" baseline="30000"/>
              <a:t>232</a:t>
            </a:r>
            <a:r>
              <a:rPr lang="en-US" sz="1100" b="1" baseline="0"/>
              <a:t>Th</a:t>
            </a:r>
            <a:r>
              <a:rPr lang="en-US" sz="1100" b="1"/>
              <a:t> series</a:t>
            </a:r>
          </a:p>
        </c:rich>
      </c:tx>
      <c:layout/>
      <c:spPr>
        <a:noFill/>
        <a:ln w="25400">
          <a:noFill/>
        </a:ln>
      </c:spPr>
    </c:title>
    <c:plotArea>
      <c:layout>
        <c:manualLayout>
          <c:layoutTarget val="inner"/>
          <c:xMode val="edge"/>
          <c:yMode val="edge"/>
          <c:x val="0.20427988160045721"/>
          <c:y val="0.14276588315583996"/>
          <c:w val="0.761632327261765"/>
          <c:h val="0.69625792939565367"/>
        </c:manualLayout>
      </c:layout>
      <c:scatterChart>
        <c:scatterStyle val="lineMarker"/>
        <c:ser>
          <c:idx val="0"/>
          <c:order val="0"/>
          <c:spPr>
            <a:ln w="28575">
              <a:noFill/>
            </a:ln>
          </c:spPr>
          <c:marker>
            <c:symbol val="circle"/>
            <c:size val="3"/>
            <c:spPr>
              <a:solidFill>
                <a:schemeClr val="bg1"/>
              </a:solidFill>
              <a:ln w="9525">
                <a:solidFill>
                  <a:schemeClr val="tx1"/>
                </a:solidFill>
              </a:ln>
              <a:effectLst/>
            </c:spPr>
          </c:marker>
          <c:xVal>
            <c:numRef>
              <c:f>Sheet8!$A$2:$A$65</c:f>
              <c:numCache>
                <c:formatCode>mmm\-yy</c:formatCode>
                <c:ptCount val="64"/>
                <c:pt idx="0">
                  <c:v>34669</c:v>
                </c:pt>
                <c:pt idx="1">
                  <c:v>34700</c:v>
                </c:pt>
                <c:pt idx="2">
                  <c:v>34731</c:v>
                </c:pt>
                <c:pt idx="3">
                  <c:v>34759</c:v>
                </c:pt>
                <c:pt idx="4">
                  <c:v>34790</c:v>
                </c:pt>
                <c:pt idx="5">
                  <c:v>34820</c:v>
                </c:pt>
                <c:pt idx="6">
                  <c:v>34851</c:v>
                </c:pt>
                <c:pt idx="7">
                  <c:v>34881</c:v>
                </c:pt>
                <c:pt idx="8">
                  <c:v>34912</c:v>
                </c:pt>
                <c:pt idx="9">
                  <c:v>34943</c:v>
                </c:pt>
                <c:pt idx="10">
                  <c:v>34973</c:v>
                </c:pt>
                <c:pt idx="11">
                  <c:v>35004</c:v>
                </c:pt>
                <c:pt idx="12">
                  <c:v>35034</c:v>
                </c:pt>
                <c:pt idx="13">
                  <c:v>35065</c:v>
                </c:pt>
                <c:pt idx="14">
                  <c:v>35096</c:v>
                </c:pt>
                <c:pt idx="15">
                  <c:v>35125</c:v>
                </c:pt>
                <c:pt idx="16">
                  <c:v>35156</c:v>
                </c:pt>
                <c:pt idx="17">
                  <c:v>35186</c:v>
                </c:pt>
                <c:pt idx="18">
                  <c:v>35217</c:v>
                </c:pt>
                <c:pt idx="19">
                  <c:v>35247</c:v>
                </c:pt>
                <c:pt idx="20">
                  <c:v>35278</c:v>
                </c:pt>
                <c:pt idx="21">
                  <c:v>35309</c:v>
                </c:pt>
                <c:pt idx="22">
                  <c:v>35339</c:v>
                </c:pt>
                <c:pt idx="23">
                  <c:v>35370</c:v>
                </c:pt>
                <c:pt idx="24">
                  <c:v>35400</c:v>
                </c:pt>
                <c:pt idx="25">
                  <c:v>35431</c:v>
                </c:pt>
                <c:pt idx="26">
                  <c:v>35462</c:v>
                </c:pt>
                <c:pt idx="27">
                  <c:v>35490</c:v>
                </c:pt>
                <c:pt idx="28">
                  <c:v>35521</c:v>
                </c:pt>
                <c:pt idx="29">
                  <c:v>35551</c:v>
                </c:pt>
                <c:pt idx="30">
                  <c:v>35582</c:v>
                </c:pt>
                <c:pt idx="31">
                  <c:v>35612</c:v>
                </c:pt>
                <c:pt idx="32">
                  <c:v>35643</c:v>
                </c:pt>
                <c:pt idx="33">
                  <c:v>35674</c:v>
                </c:pt>
                <c:pt idx="34">
                  <c:v>35704</c:v>
                </c:pt>
                <c:pt idx="35">
                  <c:v>35735</c:v>
                </c:pt>
                <c:pt idx="36">
                  <c:v>35765</c:v>
                </c:pt>
                <c:pt idx="37">
                  <c:v>35796</c:v>
                </c:pt>
                <c:pt idx="38">
                  <c:v>35827</c:v>
                </c:pt>
                <c:pt idx="39">
                  <c:v>35855</c:v>
                </c:pt>
                <c:pt idx="40">
                  <c:v>35886</c:v>
                </c:pt>
                <c:pt idx="41">
                  <c:v>35916</c:v>
                </c:pt>
                <c:pt idx="42">
                  <c:v>41334</c:v>
                </c:pt>
                <c:pt idx="43">
                  <c:v>41365</c:v>
                </c:pt>
                <c:pt idx="44">
                  <c:v>41395</c:v>
                </c:pt>
                <c:pt idx="45">
                  <c:v>41426</c:v>
                </c:pt>
                <c:pt idx="46">
                  <c:v>41456</c:v>
                </c:pt>
                <c:pt idx="47">
                  <c:v>41487</c:v>
                </c:pt>
                <c:pt idx="48">
                  <c:v>41730</c:v>
                </c:pt>
                <c:pt idx="49">
                  <c:v>41760</c:v>
                </c:pt>
                <c:pt idx="50">
                  <c:v>41791</c:v>
                </c:pt>
                <c:pt idx="51">
                  <c:v>41821</c:v>
                </c:pt>
                <c:pt idx="52">
                  <c:v>41852</c:v>
                </c:pt>
                <c:pt idx="53">
                  <c:v>41883</c:v>
                </c:pt>
                <c:pt idx="54">
                  <c:v>41913</c:v>
                </c:pt>
                <c:pt idx="55">
                  <c:v>41944</c:v>
                </c:pt>
                <c:pt idx="56">
                  <c:v>41974</c:v>
                </c:pt>
                <c:pt idx="57">
                  <c:v>42005</c:v>
                </c:pt>
                <c:pt idx="58">
                  <c:v>42036</c:v>
                </c:pt>
                <c:pt idx="59">
                  <c:v>42064</c:v>
                </c:pt>
                <c:pt idx="60">
                  <c:v>42095</c:v>
                </c:pt>
                <c:pt idx="61">
                  <c:v>42125</c:v>
                </c:pt>
                <c:pt idx="62">
                  <c:v>42156</c:v>
                </c:pt>
                <c:pt idx="63">
                  <c:v>42186</c:v>
                </c:pt>
              </c:numCache>
            </c:numRef>
          </c:xVal>
          <c:yVal>
            <c:numRef>
              <c:f>Sheet8!$E$2:$E$65</c:f>
              <c:numCache>
                <c:formatCode>0.00000000</c:formatCode>
                <c:ptCount val="64"/>
                <c:pt idx="0">
                  <c:v>13.372586340740792</c:v>
                </c:pt>
                <c:pt idx="1">
                  <c:v>13.698106322807019</c:v>
                </c:pt>
                <c:pt idx="2">
                  <c:v>13.164487866666704</c:v>
                </c:pt>
                <c:pt idx="3">
                  <c:v>12.246999999999998</c:v>
                </c:pt>
                <c:pt idx="4">
                  <c:v>14.392586133333381</c:v>
                </c:pt>
                <c:pt idx="5">
                  <c:v>13.955581878787955</c:v>
                </c:pt>
                <c:pt idx="6">
                  <c:v>13.930858786666667</c:v>
                </c:pt>
                <c:pt idx="7">
                  <c:v>13.607361854545449</c:v>
                </c:pt>
                <c:pt idx="8">
                  <c:v>13.430931833333332</c:v>
                </c:pt>
                <c:pt idx="9">
                  <c:v>14.269220857142857</c:v>
                </c:pt>
                <c:pt idx="10">
                  <c:v>13.852361513043506</c:v>
                </c:pt>
                <c:pt idx="11">
                  <c:v>14.037738556862752</c:v>
                </c:pt>
                <c:pt idx="12">
                  <c:v>14.122512200000006</c:v>
                </c:pt>
                <c:pt idx="17">
                  <c:v>11.189542933333364</c:v>
                </c:pt>
                <c:pt idx="18">
                  <c:v>14.230913696969697</c:v>
                </c:pt>
                <c:pt idx="19">
                  <c:v>14.620578933333331</c:v>
                </c:pt>
                <c:pt idx="20">
                  <c:v>14.982847400000002</c:v>
                </c:pt>
                <c:pt idx="21">
                  <c:v>14.948979078787881</c:v>
                </c:pt>
                <c:pt idx="22">
                  <c:v>15.569247000000004</c:v>
                </c:pt>
                <c:pt idx="23">
                  <c:v>14.687082674509806</c:v>
                </c:pt>
                <c:pt idx="24">
                  <c:v>16.035149360000002</c:v>
                </c:pt>
                <c:pt idx="25">
                  <c:v>14.843904633333334</c:v>
                </c:pt>
                <c:pt idx="26">
                  <c:v>14.9501115</c:v>
                </c:pt>
                <c:pt idx="27">
                  <c:v>13.268101899999998</c:v>
                </c:pt>
                <c:pt idx="28">
                  <c:v>13.88724341818182</c:v>
                </c:pt>
                <c:pt idx="29">
                  <c:v>13.715244283333336</c:v>
                </c:pt>
                <c:pt idx="30">
                  <c:v>12.41317082666667</c:v>
                </c:pt>
                <c:pt idx="31">
                  <c:v>13.898356993939394</c:v>
                </c:pt>
                <c:pt idx="32">
                  <c:v>12.916553104761904</c:v>
                </c:pt>
                <c:pt idx="33">
                  <c:v>13.668187116666672</c:v>
                </c:pt>
                <c:pt idx="34">
                  <c:v>16.842427466666667</c:v>
                </c:pt>
                <c:pt idx="35">
                  <c:v>15.334307613333332</c:v>
                </c:pt>
                <c:pt idx="36">
                  <c:v>15.64516821538462</c:v>
                </c:pt>
                <c:pt idx="37">
                  <c:v>14.3985</c:v>
                </c:pt>
                <c:pt idx="38">
                  <c:v>14.783898746666665</c:v>
                </c:pt>
                <c:pt idx="39">
                  <c:v>14.816001333333332</c:v>
                </c:pt>
                <c:pt idx="40">
                  <c:v>14.937390066666666</c:v>
                </c:pt>
                <c:pt idx="41">
                  <c:v>12.745296857142856</c:v>
                </c:pt>
                <c:pt idx="42">
                  <c:v>13.722979051518394</c:v>
                </c:pt>
                <c:pt idx="43">
                  <c:v>13.906211798474418</c:v>
                </c:pt>
                <c:pt idx="44">
                  <c:v>14.049587271724176</c:v>
                </c:pt>
                <c:pt idx="45">
                  <c:v>14.417594325334052</c:v>
                </c:pt>
                <c:pt idx="46">
                  <c:v>14.043352381733742</c:v>
                </c:pt>
                <c:pt idx="47">
                  <c:v>14.280158479541861</c:v>
                </c:pt>
                <c:pt idx="48">
                  <c:v>12.692831830367762</c:v>
                </c:pt>
                <c:pt idx="49">
                  <c:v>12.93188114338766</c:v>
                </c:pt>
                <c:pt idx="50">
                  <c:v>12.51352</c:v>
                </c:pt>
                <c:pt idx="51">
                  <c:v>12.481805015122475</c:v>
                </c:pt>
                <c:pt idx="52">
                  <c:v>12.717250098059818</c:v>
                </c:pt>
                <c:pt idx="53">
                  <c:v>12.714175019230748</c:v>
                </c:pt>
                <c:pt idx="54">
                  <c:v>12.978061477315098</c:v>
                </c:pt>
                <c:pt idx="55">
                  <c:v>12.443412022727276</c:v>
                </c:pt>
                <c:pt idx="56">
                  <c:v>12.482700764785704</c:v>
                </c:pt>
                <c:pt idx="57">
                  <c:v>13.061140785714288</c:v>
                </c:pt>
                <c:pt idx="58">
                  <c:v>12.585919411764706</c:v>
                </c:pt>
                <c:pt idx="59">
                  <c:v>12.786925673076921</c:v>
                </c:pt>
                <c:pt idx="60">
                  <c:v>12.930055085293768</c:v>
                </c:pt>
                <c:pt idx="61">
                  <c:v>13.474006832498299</c:v>
                </c:pt>
                <c:pt idx="62">
                  <c:v>13.268956466476601</c:v>
                </c:pt>
                <c:pt idx="63">
                  <c:v>13.294644568100654</c:v>
                </c:pt>
              </c:numCache>
            </c:numRef>
          </c:yVal>
        </c:ser>
        <c:axId val="43239296"/>
        <c:axId val="43241472"/>
      </c:scatterChart>
      <c:valAx>
        <c:axId val="43239296"/>
        <c:scaling>
          <c:orientation val="minMax"/>
          <c:max val="42600"/>
          <c:min val="34000"/>
        </c:scaling>
        <c:axPos val="b"/>
        <c:majorGridlines>
          <c:spPr>
            <a:ln w="9525" cap="flat" cmpd="sng" algn="ctr">
              <a:noFill/>
              <a:round/>
            </a:ln>
            <a:effectLst/>
          </c:spPr>
        </c:majorGridlines>
        <c:numFmt formatCode="[$-809]\ mmm\-yy;@" sourceLinked="0"/>
        <c:tickLblPos val="nextTo"/>
        <c:spPr>
          <a:noFill/>
          <a:ln w="15875" cap="flat" cmpd="sng" algn="ctr">
            <a:solidFill>
              <a:schemeClr val="tx1"/>
            </a:solidFill>
            <a:round/>
          </a:ln>
          <a:effectLst/>
        </c:spPr>
        <c:txPr>
          <a:bodyPr rot="0" vert="horz"/>
          <a:lstStyle/>
          <a:p>
            <a:pPr>
              <a:defRPr sz="900" b="0" i="0" u="none" strike="noStrike" baseline="0">
                <a:solidFill>
                  <a:srgbClr val="424242"/>
                </a:solidFill>
                <a:latin typeface="Calibri"/>
                <a:ea typeface="Calibri"/>
                <a:cs typeface="Calibri"/>
              </a:defRPr>
            </a:pPr>
            <a:endParaRPr lang="el-GR"/>
          </a:p>
        </c:txPr>
        <c:crossAx val="43241472"/>
        <c:crosses val="autoZero"/>
        <c:crossBetween val="midCat"/>
        <c:majorUnit val="912"/>
      </c:valAx>
      <c:valAx>
        <c:axId val="43241472"/>
        <c:scaling>
          <c:orientation val="minMax"/>
          <c:max val="20"/>
          <c:min val="0"/>
        </c:scaling>
        <c:axPos val="l"/>
        <c:title>
          <c:tx>
            <c:rich>
              <a:bodyPr/>
              <a:lstStyle/>
              <a:p>
                <a:pPr>
                  <a:defRPr sz="900"/>
                </a:pPr>
                <a:r>
                  <a:rPr lang="fr-FR" sz="900" b="1" i="0" baseline="0">
                    <a:effectLst/>
                  </a:rPr>
                  <a:t>Absorbed  gamma  dose rate in air       (nGy/h)</a:t>
                </a:r>
                <a:endParaRPr lang="el-GR" sz="900">
                  <a:effectLst/>
                </a:endParaRPr>
              </a:p>
            </c:rich>
          </c:tx>
          <c:layout/>
        </c:title>
        <c:numFmt formatCode="General" sourceLinked="0"/>
        <c:tickLblPos val="nextTo"/>
        <c:spPr>
          <a:noFill/>
          <a:ln w="158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43239296"/>
        <c:crosses val="autoZero"/>
        <c:crossBetween val="midCat"/>
        <c:majorUnit val="5"/>
      </c:valAx>
      <c:spPr>
        <a:noFill/>
        <a:ln w="25400">
          <a:noFill/>
        </a:ln>
      </c:spPr>
    </c:plotArea>
    <c:plotVisOnly val="1"/>
    <c:dispBlanksAs val="gap"/>
  </c:chart>
  <c:spPr>
    <a:solidFill>
      <a:schemeClr val="bg1"/>
    </a:solidFill>
    <a:ln w="9525" cap="flat" cmpd="sng" algn="ctr">
      <a:noFill/>
      <a:round/>
    </a:ln>
    <a:effectLst/>
  </c:spPr>
  <c:txPr>
    <a:bodyPr/>
    <a:lstStyle/>
    <a:p>
      <a:pPr>
        <a:defRPr/>
      </a:pPr>
      <a:endParaRPr lang="el-G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US" sz="1100" b="1" baseline="30000"/>
              <a:t>40</a:t>
            </a:r>
            <a:r>
              <a:rPr lang="en-US" sz="1100" b="1" baseline="0"/>
              <a:t>K</a:t>
            </a:r>
            <a:endParaRPr lang="en-US" sz="1100" b="1"/>
          </a:p>
        </c:rich>
      </c:tx>
      <c:layout/>
      <c:spPr>
        <a:noFill/>
        <a:ln w="25400">
          <a:noFill/>
        </a:ln>
      </c:spPr>
    </c:title>
    <c:plotArea>
      <c:layout>
        <c:manualLayout>
          <c:layoutTarget val="inner"/>
          <c:xMode val="edge"/>
          <c:yMode val="edge"/>
          <c:x val="0.13476796016919798"/>
          <c:y val="6.2125276546979621E-2"/>
          <c:w val="0.81942187698485891"/>
          <c:h val="0.86713329428862762"/>
        </c:manualLayout>
      </c:layout>
      <c:scatterChart>
        <c:scatterStyle val="lineMarker"/>
        <c:ser>
          <c:idx val="0"/>
          <c:order val="0"/>
          <c:spPr>
            <a:ln w="28575">
              <a:noFill/>
            </a:ln>
          </c:spPr>
          <c:marker>
            <c:symbol val="circle"/>
            <c:size val="3"/>
            <c:spPr>
              <a:solidFill>
                <a:schemeClr val="bg1"/>
              </a:solidFill>
              <a:ln w="9525">
                <a:solidFill>
                  <a:schemeClr val="tx1"/>
                </a:solidFill>
              </a:ln>
              <a:effectLst/>
            </c:spPr>
          </c:marker>
          <c:xVal>
            <c:numRef>
              <c:f>Sheet8!$A$2:$A$65</c:f>
              <c:numCache>
                <c:formatCode>mmm\-yy</c:formatCode>
                <c:ptCount val="64"/>
                <c:pt idx="0">
                  <c:v>34669</c:v>
                </c:pt>
                <c:pt idx="1">
                  <c:v>34700</c:v>
                </c:pt>
                <c:pt idx="2">
                  <c:v>34731</c:v>
                </c:pt>
                <c:pt idx="3">
                  <c:v>34759</c:v>
                </c:pt>
                <c:pt idx="4">
                  <c:v>34790</c:v>
                </c:pt>
                <c:pt idx="5">
                  <c:v>34820</c:v>
                </c:pt>
                <c:pt idx="6">
                  <c:v>34851</c:v>
                </c:pt>
                <c:pt idx="7">
                  <c:v>34881</c:v>
                </c:pt>
                <c:pt idx="8">
                  <c:v>34912</c:v>
                </c:pt>
                <c:pt idx="9">
                  <c:v>34943</c:v>
                </c:pt>
                <c:pt idx="10">
                  <c:v>34973</c:v>
                </c:pt>
                <c:pt idx="11">
                  <c:v>35004</c:v>
                </c:pt>
                <c:pt idx="12">
                  <c:v>35034</c:v>
                </c:pt>
                <c:pt idx="13">
                  <c:v>35065</c:v>
                </c:pt>
                <c:pt idx="14">
                  <c:v>35096</c:v>
                </c:pt>
                <c:pt idx="15">
                  <c:v>35125</c:v>
                </c:pt>
                <c:pt idx="16">
                  <c:v>35156</c:v>
                </c:pt>
                <c:pt idx="17">
                  <c:v>35186</c:v>
                </c:pt>
                <c:pt idx="18">
                  <c:v>35217</c:v>
                </c:pt>
                <c:pt idx="19">
                  <c:v>35247</c:v>
                </c:pt>
                <c:pt idx="20">
                  <c:v>35278</c:v>
                </c:pt>
                <c:pt idx="21">
                  <c:v>35309</c:v>
                </c:pt>
                <c:pt idx="22">
                  <c:v>35339</c:v>
                </c:pt>
                <c:pt idx="23">
                  <c:v>35370</c:v>
                </c:pt>
                <c:pt idx="24">
                  <c:v>35400</c:v>
                </c:pt>
                <c:pt idx="25">
                  <c:v>35431</c:v>
                </c:pt>
                <c:pt idx="26">
                  <c:v>35462</c:v>
                </c:pt>
                <c:pt idx="27">
                  <c:v>35490</c:v>
                </c:pt>
                <c:pt idx="28">
                  <c:v>35521</c:v>
                </c:pt>
                <c:pt idx="29">
                  <c:v>35551</c:v>
                </c:pt>
                <c:pt idx="30">
                  <c:v>35582</c:v>
                </c:pt>
                <c:pt idx="31">
                  <c:v>35612</c:v>
                </c:pt>
                <c:pt idx="32">
                  <c:v>35643</c:v>
                </c:pt>
                <c:pt idx="33">
                  <c:v>35674</c:v>
                </c:pt>
                <c:pt idx="34">
                  <c:v>35704</c:v>
                </c:pt>
                <c:pt idx="35">
                  <c:v>35735</c:v>
                </c:pt>
                <c:pt idx="36">
                  <c:v>35765</c:v>
                </c:pt>
                <c:pt idx="37">
                  <c:v>35796</c:v>
                </c:pt>
                <c:pt idx="38">
                  <c:v>35827</c:v>
                </c:pt>
                <c:pt idx="39">
                  <c:v>35855</c:v>
                </c:pt>
                <c:pt idx="40">
                  <c:v>35886</c:v>
                </c:pt>
                <c:pt idx="41">
                  <c:v>35916</c:v>
                </c:pt>
                <c:pt idx="42">
                  <c:v>41334</c:v>
                </c:pt>
                <c:pt idx="43">
                  <c:v>41365</c:v>
                </c:pt>
                <c:pt idx="44">
                  <c:v>41395</c:v>
                </c:pt>
                <c:pt idx="45">
                  <c:v>41426</c:v>
                </c:pt>
                <c:pt idx="46">
                  <c:v>41456</c:v>
                </c:pt>
                <c:pt idx="47">
                  <c:v>41487</c:v>
                </c:pt>
                <c:pt idx="48">
                  <c:v>41730</c:v>
                </c:pt>
                <c:pt idx="49">
                  <c:v>41760</c:v>
                </c:pt>
                <c:pt idx="50">
                  <c:v>41791</c:v>
                </c:pt>
                <c:pt idx="51">
                  <c:v>41821</c:v>
                </c:pt>
                <c:pt idx="52">
                  <c:v>41852</c:v>
                </c:pt>
                <c:pt idx="53">
                  <c:v>41883</c:v>
                </c:pt>
                <c:pt idx="54">
                  <c:v>41913</c:v>
                </c:pt>
                <c:pt idx="55">
                  <c:v>41944</c:v>
                </c:pt>
                <c:pt idx="56">
                  <c:v>41974</c:v>
                </c:pt>
                <c:pt idx="57">
                  <c:v>42005</c:v>
                </c:pt>
                <c:pt idx="58">
                  <c:v>42036</c:v>
                </c:pt>
                <c:pt idx="59">
                  <c:v>42064</c:v>
                </c:pt>
                <c:pt idx="60">
                  <c:v>42095</c:v>
                </c:pt>
                <c:pt idx="61">
                  <c:v>42125</c:v>
                </c:pt>
                <c:pt idx="62">
                  <c:v>42156</c:v>
                </c:pt>
                <c:pt idx="63">
                  <c:v>42186</c:v>
                </c:pt>
              </c:numCache>
            </c:numRef>
          </c:xVal>
          <c:yVal>
            <c:numRef>
              <c:f>Sheet8!$F$2:$F$65</c:f>
              <c:numCache>
                <c:formatCode>0.00000000</c:formatCode>
                <c:ptCount val="64"/>
                <c:pt idx="0">
                  <c:v>15.309146666666706</c:v>
                </c:pt>
                <c:pt idx="1">
                  <c:v>15.843608</c:v>
                </c:pt>
                <c:pt idx="2">
                  <c:v>16.149955636363636</c:v>
                </c:pt>
                <c:pt idx="3">
                  <c:v>15.748491999999999</c:v>
                </c:pt>
                <c:pt idx="4">
                  <c:v>15.218559999999998</c:v>
                </c:pt>
                <c:pt idx="5">
                  <c:v>16.607006545454595</c:v>
                </c:pt>
                <c:pt idx="6">
                  <c:v>16.971411999999987</c:v>
                </c:pt>
                <c:pt idx="7">
                  <c:v>16.656417454545451</c:v>
                </c:pt>
                <c:pt idx="8">
                  <c:v>16.855913999999999</c:v>
                </c:pt>
                <c:pt idx="9">
                  <c:v>17.149997142857195</c:v>
                </c:pt>
                <c:pt idx="10">
                  <c:v>16.921195478260866</c:v>
                </c:pt>
                <c:pt idx="11">
                  <c:v>16.879493176470593</c:v>
                </c:pt>
                <c:pt idx="12">
                  <c:v>16.142543999999916</c:v>
                </c:pt>
                <c:pt idx="17">
                  <c:v>15.137032</c:v>
                </c:pt>
                <c:pt idx="18">
                  <c:v>15.977017454545454</c:v>
                </c:pt>
                <c:pt idx="19">
                  <c:v>16.266777142857126</c:v>
                </c:pt>
                <c:pt idx="20">
                  <c:v>16.157641777777773</c:v>
                </c:pt>
                <c:pt idx="21">
                  <c:v>16.443950545454541</c:v>
                </c:pt>
                <c:pt idx="22">
                  <c:v>16.930647999999923</c:v>
                </c:pt>
                <c:pt idx="23">
                  <c:v>16.436684235294116</c:v>
                </c:pt>
                <c:pt idx="24">
                  <c:v>16.827379200000003</c:v>
                </c:pt>
                <c:pt idx="25">
                  <c:v>16.842325999999989</c:v>
                </c:pt>
                <c:pt idx="26">
                  <c:v>16.040633999999915</c:v>
                </c:pt>
                <c:pt idx="27">
                  <c:v>16.246718666666663</c:v>
                </c:pt>
                <c:pt idx="28">
                  <c:v>15.710198545454515</c:v>
                </c:pt>
                <c:pt idx="29">
                  <c:v>16.312393999999987</c:v>
                </c:pt>
                <c:pt idx="30">
                  <c:v>16.691499199999999</c:v>
                </c:pt>
                <c:pt idx="31">
                  <c:v>15.823843636363671</c:v>
                </c:pt>
                <c:pt idx="32">
                  <c:v>16.433715428571428</c:v>
                </c:pt>
                <c:pt idx="33">
                  <c:v>17.219393</c:v>
                </c:pt>
                <c:pt idx="34">
                  <c:v>14.702216</c:v>
                </c:pt>
                <c:pt idx="35">
                  <c:v>16.506702399999927</c:v>
                </c:pt>
                <c:pt idx="36">
                  <c:v>16.495831999999989</c:v>
                </c:pt>
                <c:pt idx="37">
                  <c:v>16.519384533333263</c:v>
                </c:pt>
                <c:pt idx="38">
                  <c:v>15.718598399999999</c:v>
                </c:pt>
                <c:pt idx="39">
                  <c:v>16.547164444444519</c:v>
                </c:pt>
                <c:pt idx="40">
                  <c:v>16.251247999999986</c:v>
                </c:pt>
                <c:pt idx="41">
                  <c:v>16.375481142857144</c:v>
                </c:pt>
                <c:pt idx="42">
                  <c:v>13.677089578420572</c:v>
                </c:pt>
                <c:pt idx="43">
                  <c:v>13.972342572041786</c:v>
                </c:pt>
                <c:pt idx="44">
                  <c:v>14.234957183676917</c:v>
                </c:pt>
                <c:pt idx="45">
                  <c:v>14.612592362112117</c:v>
                </c:pt>
                <c:pt idx="46">
                  <c:v>14.330113142723608</c:v>
                </c:pt>
                <c:pt idx="47">
                  <c:v>14.224909682977708</c:v>
                </c:pt>
                <c:pt idx="48">
                  <c:v>12.944982936070002</c:v>
                </c:pt>
                <c:pt idx="49">
                  <c:v>13.162378607552908</c:v>
                </c:pt>
                <c:pt idx="50">
                  <c:v>13.085681500000026</c:v>
                </c:pt>
                <c:pt idx="51">
                  <c:v>12.94995681279582</c:v>
                </c:pt>
                <c:pt idx="52">
                  <c:v>13.029051426740448</c:v>
                </c:pt>
                <c:pt idx="53">
                  <c:v>12.892415153846176</c:v>
                </c:pt>
                <c:pt idx="54">
                  <c:v>13.170358193373072</c:v>
                </c:pt>
                <c:pt idx="55">
                  <c:v>12.78890859090909</c:v>
                </c:pt>
                <c:pt idx="56">
                  <c:v>12.603470149350033</c:v>
                </c:pt>
                <c:pt idx="57">
                  <c:v>13.137375690476141</c:v>
                </c:pt>
                <c:pt idx="58">
                  <c:v>12.996635088235323</c:v>
                </c:pt>
                <c:pt idx="59">
                  <c:v>13.122840923076922</c:v>
                </c:pt>
                <c:pt idx="60">
                  <c:v>13.423364999682224</c:v>
                </c:pt>
                <c:pt idx="61">
                  <c:v>13.600669616794272</c:v>
                </c:pt>
                <c:pt idx="62">
                  <c:v>13.49772351076602</c:v>
                </c:pt>
                <c:pt idx="63">
                  <c:v>13.67625046754992</c:v>
                </c:pt>
              </c:numCache>
            </c:numRef>
          </c:yVal>
        </c:ser>
        <c:axId val="43250048"/>
        <c:axId val="43349120"/>
      </c:scatterChart>
      <c:valAx>
        <c:axId val="43250048"/>
        <c:scaling>
          <c:orientation val="minMax"/>
          <c:max val="42600"/>
          <c:min val="34000"/>
        </c:scaling>
        <c:axPos val="b"/>
        <c:majorGridlines>
          <c:spPr>
            <a:ln w="9525" cap="flat" cmpd="sng" algn="ctr">
              <a:noFill/>
              <a:round/>
            </a:ln>
            <a:effectLst/>
          </c:spPr>
        </c:majorGridlines>
        <c:numFmt formatCode="[$-809]\ mmm\-yy;@" sourceLinked="0"/>
        <c:tickLblPos val="nextTo"/>
        <c:spPr>
          <a:noFill/>
          <a:ln w="15875" cap="flat" cmpd="sng" algn="ctr">
            <a:solidFill>
              <a:schemeClr val="tx1"/>
            </a:solidFill>
            <a:round/>
          </a:ln>
          <a:effectLst/>
        </c:spPr>
        <c:txPr>
          <a:bodyPr rot="0" vert="horz"/>
          <a:lstStyle/>
          <a:p>
            <a:pPr>
              <a:defRPr sz="900" b="0" i="0" u="none" strike="noStrike" baseline="0">
                <a:solidFill>
                  <a:srgbClr val="424242"/>
                </a:solidFill>
                <a:latin typeface="Calibri"/>
                <a:ea typeface="Calibri"/>
                <a:cs typeface="Calibri"/>
              </a:defRPr>
            </a:pPr>
            <a:endParaRPr lang="el-GR"/>
          </a:p>
        </c:txPr>
        <c:crossAx val="43349120"/>
        <c:crosses val="autoZero"/>
        <c:crossBetween val="midCat"/>
        <c:majorUnit val="912"/>
      </c:valAx>
      <c:valAx>
        <c:axId val="43349120"/>
        <c:scaling>
          <c:orientation val="minMax"/>
          <c:max val="20"/>
          <c:min val="0"/>
        </c:scaling>
        <c:axPos val="l"/>
        <c:title>
          <c:tx>
            <c:rich>
              <a:bodyPr/>
              <a:lstStyle/>
              <a:p>
                <a:pPr>
                  <a:defRPr sz="900"/>
                </a:pPr>
                <a:r>
                  <a:rPr lang="fr-FR" sz="900" b="1" i="0" u="none" strike="noStrike" baseline="0">
                    <a:effectLst/>
                  </a:rPr>
                  <a:t>Absorbed  gamma  dose rate in air       (nGy/h)</a:t>
                </a:r>
                <a:endParaRPr lang="el-GR" sz="900">
                  <a:effectLst/>
                </a:endParaRPr>
              </a:p>
            </c:rich>
          </c:tx>
          <c:layout/>
        </c:title>
        <c:numFmt formatCode="General" sourceLinked="0"/>
        <c:tickLblPos val="nextTo"/>
        <c:spPr>
          <a:noFill/>
          <a:ln w="158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43250048"/>
        <c:crosses val="autoZero"/>
        <c:crossBetween val="midCat"/>
        <c:majorUnit val="5"/>
      </c:valAx>
      <c:spPr>
        <a:noFill/>
        <a:ln w="25400">
          <a:noFill/>
        </a:ln>
      </c:spPr>
    </c:plotArea>
    <c:plotVisOnly val="1"/>
    <c:dispBlanksAs val="gap"/>
  </c:chart>
  <c:spPr>
    <a:solidFill>
      <a:schemeClr val="bg1"/>
    </a:solidFill>
    <a:ln w="9525" cap="flat" cmpd="sng" algn="ctr">
      <a:noFill/>
      <a:round/>
    </a:ln>
    <a:effectLst/>
  </c:spPr>
  <c:txPr>
    <a:bodyPr/>
    <a:lstStyle/>
    <a:p>
      <a:pPr>
        <a:defRPr/>
      </a:pPr>
      <a:endParaRPr lang="el-G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US" sz="1100" b="1" baseline="30000"/>
              <a:t>137</a:t>
            </a:r>
            <a:r>
              <a:rPr lang="en-US" sz="1100" b="1" baseline="0"/>
              <a:t>Cs</a:t>
            </a:r>
            <a:endParaRPr lang="en-US" sz="1100" b="1"/>
          </a:p>
        </c:rich>
      </c:tx>
      <c:layout/>
      <c:spPr>
        <a:noFill/>
        <a:ln w="25400">
          <a:noFill/>
        </a:ln>
      </c:spPr>
    </c:title>
    <c:plotArea>
      <c:layout>
        <c:manualLayout>
          <c:layoutTarget val="inner"/>
          <c:xMode val="edge"/>
          <c:yMode val="edge"/>
          <c:x val="0.13236006226406866"/>
          <c:y val="5.6189459693497375E-2"/>
          <c:w val="0.8170139790797275"/>
          <c:h val="0.86713329428862762"/>
        </c:manualLayout>
      </c:layout>
      <c:scatterChart>
        <c:scatterStyle val="lineMarker"/>
        <c:ser>
          <c:idx val="0"/>
          <c:order val="0"/>
          <c:spPr>
            <a:ln w="28575">
              <a:noFill/>
            </a:ln>
          </c:spPr>
          <c:marker>
            <c:symbol val="circle"/>
            <c:size val="4"/>
            <c:spPr>
              <a:solidFill>
                <a:schemeClr val="bg1"/>
              </a:solidFill>
              <a:ln w="9525">
                <a:solidFill>
                  <a:schemeClr val="tx1"/>
                </a:solidFill>
              </a:ln>
              <a:effectLst/>
            </c:spPr>
          </c:marker>
          <c:trendline>
            <c:spPr>
              <a:ln w="19050">
                <a:solidFill>
                  <a:schemeClr val="tx1">
                    <a:lumMod val="50000"/>
                    <a:lumOff val="50000"/>
                  </a:schemeClr>
                </a:solidFill>
                <a:prstDash val="dash"/>
              </a:ln>
            </c:spPr>
            <c:trendlineType val="exp"/>
          </c:trendline>
          <c:xVal>
            <c:numRef>
              <c:f>Sheet8!$A$2:$A$65</c:f>
              <c:numCache>
                <c:formatCode>mmm\-yy</c:formatCode>
                <c:ptCount val="64"/>
                <c:pt idx="0">
                  <c:v>34669</c:v>
                </c:pt>
                <c:pt idx="1">
                  <c:v>34700</c:v>
                </c:pt>
                <c:pt idx="2">
                  <c:v>34731</c:v>
                </c:pt>
                <c:pt idx="3">
                  <c:v>34759</c:v>
                </c:pt>
                <c:pt idx="4">
                  <c:v>34790</c:v>
                </c:pt>
                <c:pt idx="5">
                  <c:v>34820</c:v>
                </c:pt>
                <c:pt idx="6">
                  <c:v>34851</c:v>
                </c:pt>
                <c:pt idx="7">
                  <c:v>34881</c:v>
                </c:pt>
                <c:pt idx="8">
                  <c:v>34912</c:v>
                </c:pt>
                <c:pt idx="9">
                  <c:v>34943</c:v>
                </c:pt>
                <c:pt idx="10">
                  <c:v>34973</c:v>
                </c:pt>
                <c:pt idx="11">
                  <c:v>35004</c:v>
                </c:pt>
                <c:pt idx="12">
                  <c:v>35034</c:v>
                </c:pt>
                <c:pt idx="13">
                  <c:v>35065</c:v>
                </c:pt>
                <c:pt idx="14">
                  <c:v>35096</c:v>
                </c:pt>
                <c:pt idx="15">
                  <c:v>35125</c:v>
                </c:pt>
                <c:pt idx="16">
                  <c:v>35156</c:v>
                </c:pt>
                <c:pt idx="17">
                  <c:v>35186</c:v>
                </c:pt>
                <c:pt idx="18">
                  <c:v>35217</c:v>
                </c:pt>
                <c:pt idx="19">
                  <c:v>35247</c:v>
                </c:pt>
                <c:pt idx="20">
                  <c:v>35278</c:v>
                </c:pt>
                <c:pt idx="21">
                  <c:v>35309</c:v>
                </c:pt>
                <c:pt idx="22">
                  <c:v>35339</c:v>
                </c:pt>
                <c:pt idx="23">
                  <c:v>35370</c:v>
                </c:pt>
                <c:pt idx="24">
                  <c:v>35400</c:v>
                </c:pt>
                <c:pt idx="25">
                  <c:v>35431</c:v>
                </c:pt>
                <c:pt idx="26">
                  <c:v>35462</c:v>
                </c:pt>
                <c:pt idx="27">
                  <c:v>35490</c:v>
                </c:pt>
                <c:pt idx="28">
                  <c:v>35521</c:v>
                </c:pt>
                <c:pt idx="29">
                  <c:v>35551</c:v>
                </c:pt>
                <c:pt idx="30">
                  <c:v>35582</c:v>
                </c:pt>
                <c:pt idx="31">
                  <c:v>35612</c:v>
                </c:pt>
                <c:pt idx="32">
                  <c:v>35643</c:v>
                </c:pt>
                <c:pt idx="33">
                  <c:v>35674</c:v>
                </c:pt>
                <c:pt idx="34">
                  <c:v>35704</c:v>
                </c:pt>
                <c:pt idx="35">
                  <c:v>35735</c:v>
                </c:pt>
                <c:pt idx="36">
                  <c:v>35765</c:v>
                </c:pt>
                <c:pt idx="37">
                  <c:v>35796</c:v>
                </c:pt>
                <c:pt idx="38">
                  <c:v>35827</c:v>
                </c:pt>
                <c:pt idx="39">
                  <c:v>35855</c:v>
                </c:pt>
                <c:pt idx="40">
                  <c:v>35886</c:v>
                </c:pt>
                <c:pt idx="41">
                  <c:v>35916</c:v>
                </c:pt>
                <c:pt idx="42">
                  <c:v>41334</c:v>
                </c:pt>
                <c:pt idx="43">
                  <c:v>41365</c:v>
                </c:pt>
                <c:pt idx="44">
                  <c:v>41395</c:v>
                </c:pt>
                <c:pt idx="45">
                  <c:v>41426</c:v>
                </c:pt>
                <c:pt idx="46">
                  <c:v>41456</c:v>
                </c:pt>
                <c:pt idx="47">
                  <c:v>41487</c:v>
                </c:pt>
                <c:pt idx="48">
                  <c:v>41730</c:v>
                </c:pt>
                <c:pt idx="49">
                  <c:v>41760</c:v>
                </c:pt>
                <c:pt idx="50">
                  <c:v>41791</c:v>
                </c:pt>
                <c:pt idx="51">
                  <c:v>41821</c:v>
                </c:pt>
                <c:pt idx="52">
                  <c:v>41852</c:v>
                </c:pt>
                <c:pt idx="53">
                  <c:v>41883</c:v>
                </c:pt>
                <c:pt idx="54">
                  <c:v>41913</c:v>
                </c:pt>
                <c:pt idx="55">
                  <c:v>41944</c:v>
                </c:pt>
                <c:pt idx="56">
                  <c:v>41974</c:v>
                </c:pt>
                <c:pt idx="57">
                  <c:v>42005</c:v>
                </c:pt>
                <c:pt idx="58">
                  <c:v>42036</c:v>
                </c:pt>
                <c:pt idx="59">
                  <c:v>42064</c:v>
                </c:pt>
                <c:pt idx="60">
                  <c:v>42095</c:v>
                </c:pt>
                <c:pt idx="61">
                  <c:v>42125</c:v>
                </c:pt>
                <c:pt idx="62">
                  <c:v>42156</c:v>
                </c:pt>
                <c:pt idx="63">
                  <c:v>42186</c:v>
                </c:pt>
              </c:numCache>
            </c:numRef>
          </c:xVal>
          <c:yVal>
            <c:numRef>
              <c:f>Sheet8!$G$2:$G$65</c:f>
              <c:numCache>
                <c:formatCode>0.00000000</c:formatCode>
                <c:ptCount val="64"/>
                <c:pt idx="0">
                  <c:v>12.678090722222223</c:v>
                </c:pt>
                <c:pt idx="1">
                  <c:v>12.415378368421051</c:v>
                </c:pt>
                <c:pt idx="2">
                  <c:v>12.581334590909121</c:v>
                </c:pt>
                <c:pt idx="3">
                  <c:v>11.815879500000024</c:v>
                </c:pt>
                <c:pt idx="4">
                  <c:v>12.952727000000024</c:v>
                </c:pt>
                <c:pt idx="5">
                  <c:v>12.299289727272718</c:v>
                </c:pt>
                <c:pt idx="6">
                  <c:v>12.427576800000002</c:v>
                </c:pt>
                <c:pt idx="7">
                  <c:v>12.177270318181819</c:v>
                </c:pt>
                <c:pt idx="8">
                  <c:v>11.803044125000024</c:v>
                </c:pt>
                <c:pt idx="9">
                  <c:v>11.823737892857171</c:v>
                </c:pt>
                <c:pt idx="10">
                  <c:v>12.185155630434782</c:v>
                </c:pt>
                <c:pt idx="11">
                  <c:v>11.928485647058821</c:v>
                </c:pt>
                <c:pt idx="12">
                  <c:v>11.441819999999998</c:v>
                </c:pt>
                <c:pt idx="17">
                  <c:v>11.417371666666661</c:v>
                </c:pt>
                <c:pt idx="18">
                  <c:v>11.124436181818183</c:v>
                </c:pt>
                <c:pt idx="19">
                  <c:v>10.942026214285754</c:v>
                </c:pt>
                <c:pt idx="20">
                  <c:v>10.105311111111098</c:v>
                </c:pt>
                <c:pt idx="21">
                  <c:v>10.910402136363677</c:v>
                </c:pt>
                <c:pt idx="22">
                  <c:v>11.221785000000001</c:v>
                </c:pt>
                <c:pt idx="23">
                  <c:v>10.778694911764704</c:v>
                </c:pt>
                <c:pt idx="24">
                  <c:v>10.805185400000004</c:v>
                </c:pt>
                <c:pt idx="25">
                  <c:v>10.796384</c:v>
                </c:pt>
                <c:pt idx="26">
                  <c:v>10.409489125000034</c:v>
                </c:pt>
                <c:pt idx="27">
                  <c:v>10.26646637500003</c:v>
                </c:pt>
                <c:pt idx="28">
                  <c:v>10.284302545454517</c:v>
                </c:pt>
                <c:pt idx="29">
                  <c:v>10.0510154375</c:v>
                </c:pt>
                <c:pt idx="30">
                  <c:v>9.8605018000000246</c:v>
                </c:pt>
                <c:pt idx="31">
                  <c:v>10.414323227272718</c:v>
                </c:pt>
                <c:pt idx="32">
                  <c:v>10.358409571428609</c:v>
                </c:pt>
                <c:pt idx="33">
                  <c:v>10.212374437499999</c:v>
                </c:pt>
                <c:pt idx="34">
                  <c:v>9.9602510000000013</c:v>
                </c:pt>
                <c:pt idx="35">
                  <c:v>10.2037564</c:v>
                </c:pt>
                <c:pt idx="36">
                  <c:v>10.159410884615404</c:v>
                </c:pt>
                <c:pt idx="37">
                  <c:v>9.7006097000000011</c:v>
                </c:pt>
                <c:pt idx="38">
                  <c:v>9.5568535000000008</c:v>
                </c:pt>
                <c:pt idx="39">
                  <c:v>9.6342732222222089</c:v>
                </c:pt>
                <c:pt idx="40">
                  <c:v>9.3932941500000027</c:v>
                </c:pt>
                <c:pt idx="41">
                  <c:v>9.591430428571428</c:v>
                </c:pt>
                <c:pt idx="42">
                  <c:v>4.7126529195667795</c:v>
                </c:pt>
                <c:pt idx="43">
                  <c:v>4.7925218573980981</c:v>
                </c:pt>
                <c:pt idx="44">
                  <c:v>4.9296367787907149</c:v>
                </c:pt>
                <c:pt idx="45">
                  <c:v>4.9677730904580963</c:v>
                </c:pt>
                <c:pt idx="46">
                  <c:v>4.9671629749871711</c:v>
                </c:pt>
                <c:pt idx="47">
                  <c:v>5.0356842655269034</c:v>
                </c:pt>
                <c:pt idx="48">
                  <c:v>4.4690818359034274</c:v>
                </c:pt>
                <c:pt idx="49">
                  <c:v>4.5318790208181445</c:v>
                </c:pt>
                <c:pt idx="50">
                  <c:v>4.4345175833333332</c:v>
                </c:pt>
                <c:pt idx="51">
                  <c:v>4.4806294481011548</c:v>
                </c:pt>
                <c:pt idx="52">
                  <c:v>4.4733973673897518</c:v>
                </c:pt>
                <c:pt idx="53">
                  <c:v>4.4500673461538494</c:v>
                </c:pt>
                <c:pt idx="54">
                  <c:v>4.4865718194461985</c:v>
                </c:pt>
                <c:pt idx="55">
                  <c:v>4.2863947272727314</c:v>
                </c:pt>
                <c:pt idx="56">
                  <c:v>4.1050006763598885</c:v>
                </c:pt>
                <c:pt idx="57">
                  <c:v>4.3851080714285695</c:v>
                </c:pt>
                <c:pt idx="58">
                  <c:v>4.2250182058823516</c:v>
                </c:pt>
                <c:pt idx="59">
                  <c:v>4.1834408076923069</c:v>
                </c:pt>
                <c:pt idx="60">
                  <c:v>4.2714824456565514</c:v>
                </c:pt>
                <c:pt idx="61">
                  <c:v>4.3606114026444853</c:v>
                </c:pt>
                <c:pt idx="62">
                  <c:v>4.3046966426691684</c:v>
                </c:pt>
                <c:pt idx="63">
                  <c:v>4.3610518083649872</c:v>
                </c:pt>
              </c:numCache>
            </c:numRef>
          </c:yVal>
        </c:ser>
        <c:axId val="43369984"/>
        <c:axId val="43371520"/>
      </c:scatterChart>
      <c:valAx>
        <c:axId val="43369984"/>
        <c:scaling>
          <c:orientation val="minMax"/>
          <c:max val="42600"/>
          <c:min val="34000"/>
        </c:scaling>
        <c:axPos val="b"/>
        <c:majorGridlines>
          <c:spPr>
            <a:ln w="9525" cap="flat" cmpd="sng" algn="ctr">
              <a:noFill/>
              <a:round/>
            </a:ln>
            <a:effectLst/>
          </c:spPr>
        </c:majorGridlines>
        <c:numFmt formatCode="[$-809]\ mmm\-yy;@" sourceLinked="0"/>
        <c:tickLblPos val="nextTo"/>
        <c:spPr>
          <a:noFill/>
          <a:ln w="15875" cap="flat" cmpd="sng" algn="ctr">
            <a:solidFill>
              <a:schemeClr val="tx1"/>
            </a:solidFill>
            <a:round/>
          </a:ln>
          <a:effectLst/>
        </c:spPr>
        <c:txPr>
          <a:bodyPr rot="0" vert="horz"/>
          <a:lstStyle/>
          <a:p>
            <a:pPr>
              <a:defRPr sz="900" b="0" i="0" u="none" strike="noStrike" baseline="0">
                <a:solidFill>
                  <a:srgbClr val="424242"/>
                </a:solidFill>
                <a:latin typeface="Calibri"/>
                <a:ea typeface="Calibri"/>
                <a:cs typeface="Calibri"/>
              </a:defRPr>
            </a:pPr>
            <a:endParaRPr lang="el-GR"/>
          </a:p>
        </c:txPr>
        <c:crossAx val="43371520"/>
        <c:crosses val="autoZero"/>
        <c:crossBetween val="midCat"/>
        <c:majorUnit val="912"/>
      </c:valAx>
      <c:valAx>
        <c:axId val="43371520"/>
        <c:scaling>
          <c:orientation val="minMax"/>
          <c:max val="15"/>
          <c:min val="0"/>
        </c:scaling>
        <c:axPos val="l"/>
        <c:title>
          <c:tx>
            <c:rich>
              <a:bodyPr/>
              <a:lstStyle/>
              <a:p>
                <a:pPr>
                  <a:defRPr sz="900"/>
                </a:pPr>
                <a:r>
                  <a:rPr lang="fr-FR" sz="900" b="1" i="0" baseline="0">
                    <a:effectLst/>
                  </a:rPr>
                  <a:t>Absorbed  gamma  dose rate in air       (nGy/h)</a:t>
                </a:r>
                <a:endParaRPr lang="el-GR" sz="900">
                  <a:effectLst/>
                </a:endParaRPr>
              </a:p>
            </c:rich>
          </c:tx>
          <c:layout/>
        </c:title>
        <c:numFmt formatCode="General" sourceLinked="0"/>
        <c:tickLblPos val="nextTo"/>
        <c:spPr>
          <a:noFill/>
          <a:ln w="158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43369984"/>
        <c:crosses val="autoZero"/>
        <c:crossBetween val="midCat"/>
        <c:majorUnit val="5"/>
      </c:valAx>
      <c:spPr>
        <a:noFill/>
        <a:ln w="25400">
          <a:noFill/>
        </a:ln>
      </c:spPr>
    </c:plotArea>
    <c:plotVisOnly val="1"/>
    <c:dispBlanksAs val="gap"/>
  </c:chart>
  <c:spPr>
    <a:solidFill>
      <a:schemeClr val="bg1"/>
    </a:solidFill>
    <a:ln w="9525" cap="flat" cmpd="sng" algn="ctr">
      <a:noFill/>
      <a:round/>
    </a:ln>
    <a:effectLst/>
  </c:spPr>
  <c:txPr>
    <a:bodyPr/>
    <a:lstStyle/>
    <a:p>
      <a:pPr>
        <a:defRPr/>
      </a:pPr>
      <a:endParaRPr lang="el-G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manualLayout>
          <c:layoutTarget val="inner"/>
          <c:xMode val="edge"/>
          <c:yMode val="edge"/>
          <c:x val="0.10234722605199639"/>
          <c:y val="3.722372765305601E-2"/>
          <c:w val="0.84979285176901564"/>
          <c:h val="0.78414085030086222"/>
        </c:manualLayout>
      </c:layout>
      <c:scatterChart>
        <c:scatterStyle val="lineMarker"/>
        <c:ser>
          <c:idx val="0"/>
          <c:order val="0"/>
          <c:spPr>
            <a:ln w="28575">
              <a:noFill/>
            </a:ln>
          </c:spPr>
          <c:marker>
            <c:symbol val="circle"/>
            <c:size val="4"/>
            <c:spPr>
              <a:solidFill>
                <a:schemeClr val="bg1"/>
              </a:solidFill>
              <a:ln w="15875">
                <a:solidFill>
                  <a:schemeClr val="tx1"/>
                </a:solidFill>
              </a:ln>
            </c:spPr>
          </c:marker>
          <c:trendline>
            <c:spPr>
              <a:ln w="22225">
                <a:solidFill>
                  <a:schemeClr val="tx1"/>
                </a:solidFill>
                <a:prstDash val="dash"/>
              </a:ln>
            </c:spPr>
            <c:trendlineType val="exp"/>
          </c:trendline>
          <c:errBars>
            <c:errDir val="y"/>
            <c:errBarType val="both"/>
            <c:errValType val="cust"/>
            <c:plus>
              <c:numRef>
                <c:f>Sheet8!$O$2:$O$9</c:f>
                <c:numCache>
                  <c:formatCode>General</c:formatCode>
                  <c:ptCount val="8"/>
                  <c:pt idx="0">
                    <c:v>0.53277300801373761</c:v>
                  </c:pt>
                  <c:pt idx="1">
                    <c:v>0.53329506636686763</c:v>
                  </c:pt>
                  <c:pt idx="2">
                    <c:v>0.55849957140191497</c:v>
                  </c:pt>
                  <c:pt idx="3">
                    <c:v>1.2156127817096998</c:v>
                  </c:pt>
                  <c:pt idx="4">
                    <c:v>1.3629753244098395</c:v>
                  </c:pt>
                  <c:pt idx="5">
                    <c:v>0.17061440925305438</c:v>
                  </c:pt>
                  <c:pt idx="6">
                    <c:v>0.22901200167199845</c:v>
                  </c:pt>
                  <c:pt idx="7">
                    <c:v>0.14727811784106737</c:v>
                  </c:pt>
                </c:numCache>
              </c:numRef>
            </c:plus>
            <c:minus>
              <c:numRef>
                <c:f>Sheet8!$O$2:$O$9</c:f>
                <c:numCache>
                  <c:formatCode>General</c:formatCode>
                  <c:ptCount val="8"/>
                  <c:pt idx="0">
                    <c:v>0.53277300801373761</c:v>
                  </c:pt>
                  <c:pt idx="1">
                    <c:v>0.53329506636686763</c:v>
                  </c:pt>
                  <c:pt idx="2">
                    <c:v>0.55849957140191497</c:v>
                  </c:pt>
                  <c:pt idx="3">
                    <c:v>1.2156127817096998</c:v>
                  </c:pt>
                  <c:pt idx="4">
                    <c:v>1.3629753244098395</c:v>
                  </c:pt>
                  <c:pt idx="5">
                    <c:v>0.17061440925305438</c:v>
                  </c:pt>
                  <c:pt idx="6">
                    <c:v>0.22901200167199845</c:v>
                  </c:pt>
                  <c:pt idx="7">
                    <c:v>0.14727811784106737</c:v>
                  </c:pt>
                </c:numCache>
              </c:numRef>
            </c:minus>
          </c:errBars>
          <c:xVal>
            <c:numRef>
              <c:f>Sheet8!$Q$18:$Q$24</c:f>
              <c:numCache>
                <c:formatCode>General</c:formatCode>
                <c:ptCount val="7"/>
                <c:pt idx="0">
                  <c:v>1995</c:v>
                </c:pt>
                <c:pt idx="1">
                  <c:v>1996</c:v>
                </c:pt>
                <c:pt idx="2">
                  <c:v>1997</c:v>
                </c:pt>
                <c:pt idx="3">
                  <c:v>1998</c:v>
                </c:pt>
                <c:pt idx="4">
                  <c:v>2013</c:v>
                </c:pt>
                <c:pt idx="5">
                  <c:v>2014</c:v>
                </c:pt>
                <c:pt idx="6">
                  <c:v>2015</c:v>
                </c:pt>
              </c:numCache>
            </c:numRef>
          </c:xVal>
          <c:yVal>
            <c:numRef>
              <c:f>Sheet8!$X$18:$X$24</c:f>
              <c:numCache>
                <c:formatCode>General</c:formatCode>
                <c:ptCount val="7"/>
                <c:pt idx="0">
                  <c:v>12.16</c:v>
                </c:pt>
                <c:pt idx="1">
                  <c:v>10.850000000000023</c:v>
                </c:pt>
                <c:pt idx="2">
                  <c:v>10.19</c:v>
                </c:pt>
                <c:pt idx="3">
                  <c:v>9.3600000000000048</c:v>
                </c:pt>
                <c:pt idx="4">
                  <c:v>4.9000000000000004</c:v>
                </c:pt>
                <c:pt idx="5" formatCode="0.00">
                  <c:v>4.4205313075625465</c:v>
                </c:pt>
                <c:pt idx="6" formatCode="0.00">
                  <c:v>4.3079995687699562</c:v>
                </c:pt>
              </c:numCache>
            </c:numRef>
          </c:yVal>
        </c:ser>
        <c:axId val="132588288"/>
        <c:axId val="132590208"/>
      </c:scatterChart>
      <c:valAx>
        <c:axId val="132588288"/>
        <c:scaling>
          <c:orientation val="minMax"/>
          <c:max val="2016"/>
        </c:scaling>
        <c:axPos val="b"/>
        <c:title>
          <c:tx>
            <c:rich>
              <a:bodyPr/>
              <a:lstStyle/>
              <a:p>
                <a:pPr>
                  <a:defRPr sz="1100" b="1"/>
                </a:pPr>
                <a:r>
                  <a:rPr lang="en-US" sz="1100" b="1"/>
                  <a:t>Year</a:t>
                </a:r>
              </a:p>
            </c:rich>
          </c:tx>
          <c:layout/>
        </c:title>
        <c:numFmt formatCode="General" sourceLinked="1"/>
        <c:tickLblPos val="nextTo"/>
        <c:spPr>
          <a:ln w="15875">
            <a:solidFill>
              <a:schemeClr val="tx1"/>
            </a:solidFill>
          </a:ln>
        </c:spPr>
        <c:txPr>
          <a:bodyPr rot="0" vert="horz"/>
          <a:lstStyle/>
          <a:p>
            <a:pPr>
              <a:defRPr sz="1000" b="0" i="0" u="none" strike="noStrike" baseline="0">
                <a:solidFill>
                  <a:srgbClr val="000000"/>
                </a:solidFill>
                <a:latin typeface="Calibri"/>
                <a:ea typeface="Calibri"/>
                <a:cs typeface="Calibri"/>
              </a:defRPr>
            </a:pPr>
            <a:endParaRPr lang="el-GR"/>
          </a:p>
        </c:txPr>
        <c:crossAx val="132590208"/>
        <c:crosses val="autoZero"/>
        <c:crossBetween val="midCat"/>
      </c:valAx>
      <c:valAx>
        <c:axId val="132590208"/>
        <c:scaling>
          <c:orientation val="minMax"/>
        </c:scaling>
        <c:axPos val="l"/>
        <c:title>
          <c:tx>
            <c:rich>
              <a:bodyPr/>
              <a:lstStyle/>
              <a:p>
                <a:pPr>
                  <a:defRPr sz="1100" b="1" i="0" u="none" strike="noStrike" baseline="0">
                    <a:solidFill>
                      <a:srgbClr val="000000"/>
                    </a:solidFill>
                    <a:latin typeface="Calibri"/>
                    <a:ea typeface="Calibri"/>
                    <a:cs typeface="Calibri"/>
                  </a:defRPr>
                </a:pPr>
                <a:r>
                  <a:rPr lang="fr-FR" sz="1100" b="1" i="0" baseline="0">
                    <a:effectLst/>
                  </a:rPr>
                  <a:t>Absorbed  gamma  dose rate in air   (nGy/h)</a:t>
                </a:r>
                <a:endParaRPr lang="el-GR" sz="1100">
                  <a:effectLst/>
                </a:endParaRPr>
              </a:p>
            </c:rich>
          </c:tx>
          <c:layout/>
        </c:title>
        <c:numFmt formatCode="General" sourceLinked="1"/>
        <c:tickLblPos val="nextTo"/>
        <c:spPr>
          <a:ln w="15875">
            <a:solidFill>
              <a:schemeClr val="tx1"/>
            </a:solidFill>
          </a:ln>
        </c:spPr>
        <c:txPr>
          <a:bodyPr rot="0" vert="horz"/>
          <a:lstStyle/>
          <a:p>
            <a:pPr>
              <a:defRPr sz="1000" b="0" i="0" u="none" strike="noStrike" baseline="0">
                <a:solidFill>
                  <a:srgbClr val="000000"/>
                </a:solidFill>
                <a:latin typeface="Calibri"/>
                <a:ea typeface="Calibri"/>
                <a:cs typeface="Calibri"/>
              </a:defRPr>
            </a:pPr>
            <a:endParaRPr lang="el-GR"/>
          </a:p>
        </c:txPr>
        <c:crossAx val="132588288"/>
        <c:crosses val="autoZero"/>
        <c:crossBetween val="midCat"/>
      </c:valAx>
      <c:spPr>
        <a:solidFill>
          <a:schemeClr val="accent5">
            <a:lumMod val="20000"/>
            <a:lumOff val="80000"/>
          </a:schemeClr>
        </a:solidFill>
        <a:ln w="22225">
          <a:noFill/>
        </a:ln>
      </c:spPr>
    </c:plotArea>
    <c:plotVisOnly val="1"/>
    <c:dispBlanksAs val="gap"/>
  </c:chart>
  <c:spPr>
    <a:ln>
      <a:noFill/>
    </a:ln>
  </c:spPr>
  <c:txPr>
    <a:bodyPr/>
    <a:lstStyle/>
    <a:p>
      <a:pPr>
        <a:defRPr sz="1000" b="0" i="0" u="none" strike="noStrike" baseline="0">
          <a:solidFill>
            <a:srgbClr val="000000"/>
          </a:solidFill>
          <a:latin typeface="Calibri"/>
          <a:ea typeface="Calibri"/>
          <a:cs typeface="Calibri"/>
        </a:defRPr>
      </a:pPr>
      <a:endParaRPr lang="el-G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l-GR"/>
  <c:chart>
    <c:plotArea>
      <c:layout>
        <c:manualLayout>
          <c:layoutTarget val="inner"/>
          <c:xMode val="edge"/>
          <c:yMode val="edge"/>
          <c:x val="0.15009721142095334"/>
          <c:y val="6.843807280282431E-2"/>
          <c:w val="0.76934530422545688"/>
          <c:h val="0.80930648517586656"/>
        </c:manualLayout>
      </c:layout>
      <c:lineChart>
        <c:grouping val="standard"/>
        <c:ser>
          <c:idx val="1"/>
          <c:order val="1"/>
          <c:tx>
            <c:v>XETEX</c:v>
          </c:tx>
          <c:spPr>
            <a:ln>
              <a:solidFill>
                <a:schemeClr val="tx1">
                  <a:lumMod val="50000"/>
                  <a:lumOff val="50000"/>
                </a:schemeClr>
              </a:solidFill>
            </a:ln>
          </c:spPr>
          <c:marker>
            <c:symbol val="none"/>
          </c:marker>
          <c:cat>
            <c:numRef>
              <c:f>Sheet9!$J:$J</c:f>
              <c:numCache>
                <c:formatCode>[$-409]mmm\-yy;@</c:formatCode>
                <c:ptCount val="65536"/>
                <c:pt idx="0">
                  <c:v>32387</c:v>
                </c:pt>
                <c:pt idx="1">
                  <c:v>32417</c:v>
                </c:pt>
                <c:pt idx="2">
                  <c:v>32448</c:v>
                </c:pt>
                <c:pt idx="3">
                  <c:v>32478</c:v>
                </c:pt>
                <c:pt idx="4">
                  <c:v>32509</c:v>
                </c:pt>
                <c:pt idx="5">
                  <c:v>32540</c:v>
                </c:pt>
                <c:pt idx="6">
                  <c:v>32568</c:v>
                </c:pt>
                <c:pt idx="7">
                  <c:v>32599</c:v>
                </c:pt>
                <c:pt idx="8">
                  <c:v>32629</c:v>
                </c:pt>
                <c:pt idx="9">
                  <c:v>32660</c:v>
                </c:pt>
                <c:pt idx="10">
                  <c:v>32690</c:v>
                </c:pt>
                <c:pt idx="11">
                  <c:v>32721</c:v>
                </c:pt>
                <c:pt idx="12">
                  <c:v>32752</c:v>
                </c:pt>
                <c:pt idx="13">
                  <c:v>32782</c:v>
                </c:pt>
                <c:pt idx="14">
                  <c:v>32813</c:v>
                </c:pt>
                <c:pt idx="15">
                  <c:v>32843</c:v>
                </c:pt>
                <c:pt idx="16">
                  <c:v>32874</c:v>
                </c:pt>
                <c:pt idx="17">
                  <c:v>32905</c:v>
                </c:pt>
                <c:pt idx="18">
                  <c:v>32933</c:v>
                </c:pt>
                <c:pt idx="19">
                  <c:v>32964</c:v>
                </c:pt>
                <c:pt idx="20">
                  <c:v>32994</c:v>
                </c:pt>
                <c:pt idx="21">
                  <c:v>33025</c:v>
                </c:pt>
                <c:pt idx="22">
                  <c:v>33055</c:v>
                </c:pt>
                <c:pt idx="23">
                  <c:v>33086</c:v>
                </c:pt>
                <c:pt idx="24">
                  <c:v>33117</c:v>
                </c:pt>
                <c:pt idx="25">
                  <c:v>33147</c:v>
                </c:pt>
                <c:pt idx="26">
                  <c:v>33178</c:v>
                </c:pt>
                <c:pt idx="27">
                  <c:v>33208</c:v>
                </c:pt>
                <c:pt idx="28">
                  <c:v>33239</c:v>
                </c:pt>
                <c:pt idx="29">
                  <c:v>33270</c:v>
                </c:pt>
                <c:pt idx="30">
                  <c:v>33298</c:v>
                </c:pt>
                <c:pt idx="31">
                  <c:v>33329</c:v>
                </c:pt>
                <c:pt idx="32">
                  <c:v>33359</c:v>
                </c:pt>
                <c:pt idx="33">
                  <c:v>33390</c:v>
                </c:pt>
                <c:pt idx="34">
                  <c:v>33420</c:v>
                </c:pt>
                <c:pt idx="35">
                  <c:v>33451</c:v>
                </c:pt>
                <c:pt idx="36">
                  <c:v>33482</c:v>
                </c:pt>
                <c:pt idx="37">
                  <c:v>33512</c:v>
                </c:pt>
                <c:pt idx="38">
                  <c:v>33543</c:v>
                </c:pt>
                <c:pt idx="39">
                  <c:v>33573</c:v>
                </c:pt>
                <c:pt idx="40">
                  <c:v>33604</c:v>
                </c:pt>
                <c:pt idx="41">
                  <c:v>33635</c:v>
                </c:pt>
                <c:pt idx="42">
                  <c:v>33664</c:v>
                </c:pt>
                <c:pt idx="43">
                  <c:v>33695</c:v>
                </c:pt>
                <c:pt idx="44">
                  <c:v>33725</c:v>
                </c:pt>
                <c:pt idx="45">
                  <c:v>33756</c:v>
                </c:pt>
                <c:pt idx="46">
                  <c:v>33786</c:v>
                </c:pt>
                <c:pt idx="47">
                  <c:v>33817</c:v>
                </c:pt>
                <c:pt idx="48">
                  <c:v>33848</c:v>
                </c:pt>
                <c:pt idx="49">
                  <c:v>33878</c:v>
                </c:pt>
                <c:pt idx="50">
                  <c:v>33909</c:v>
                </c:pt>
                <c:pt idx="51">
                  <c:v>33939</c:v>
                </c:pt>
                <c:pt idx="52">
                  <c:v>33970</c:v>
                </c:pt>
                <c:pt idx="53">
                  <c:v>34001</c:v>
                </c:pt>
                <c:pt idx="54">
                  <c:v>34029</c:v>
                </c:pt>
                <c:pt idx="55">
                  <c:v>34060</c:v>
                </c:pt>
                <c:pt idx="56">
                  <c:v>34090</c:v>
                </c:pt>
                <c:pt idx="57">
                  <c:v>34121</c:v>
                </c:pt>
                <c:pt idx="58">
                  <c:v>34151</c:v>
                </c:pt>
                <c:pt idx="59">
                  <c:v>34182</c:v>
                </c:pt>
                <c:pt idx="60">
                  <c:v>34213</c:v>
                </c:pt>
                <c:pt idx="61">
                  <c:v>34243</c:v>
                </c:pt>
                <c:pt idx="62">
                  <c:v>34274</c:v>
                </c:pt>
                <c:pt idx="63">
                  <c:v>34304</c:v>
                </c:pt>
                <c:pt idx="64">
                  <c:v>34335</c:v>
                </c:pt>
                <c:pt idx="65">
                  <c:v>34366</c:v>
                </c:pt>
                <c:pt idx="66">
                  <c:v>34394</c:v>
                </c:pt>
                <c:pt idx="67">
                  <c:v>34425</c:v>
                </c:pt>
                <c:pt idx="68">
                  <c:v>34455</c:v>
                </c:pt>
                <c:pt idx="69">
                  <c:v>34486</c:v>
                </c:pt>
                <c:pt idx="70">
                  <c:v>34516</c:v>
                </c:pt>
                <c:pt idx="71">
                  <c:v>34547</c:v>
                </c:pt>
                <c:pt idx="72">
                  <c:v>34578</c:v>
                </c:pt>
                <c:pt idx="73">
                  <c:v>34608</c:v>
                </c:pt>
                <c:pt idx="74">
                  <c:v>34639</c:v>
                </c:pt>
                <c:pt idx="75">
                  <c:v>34669</c:v>
                </c:pt>
                <c:pt idx="76">
                  <c:v>34700</c:v>
                </c:pt>
                <c:pt idx="77">
                  <c:v>34731</c:v>
                </c:pt>
                <c:pt idx="78">
                  <c:v>34759</c:v>
                </c:pt>
                <c:pt idx="79">
                  <c:v>34790</c:v>
                </c:pt>
                <c:pt idx="80">
                  <c:v>34820</c:v>
                </c:pt>
                <c:pt idx="81">
                  <c:v>34851</c:v>
                </c:pt>
                <c:pt idx="82">
                  <c:v>34881</c:v>
                </c:pt>
                <c:pt idx="83">
                  <c:v>34912</c:v>
                </c:pt>
                <c:pt idx="84">
                  <c:v>34943</c:v>
                </c:pt>
                <c:pt idx="85">
                  <c:v>34973</c:v>
                </c:pt>
                <c:pt idx="86">
                  <c:v>35004</c:v>
                </c:pt>
                <c:pt idx="87">
                  <c:v>35034</c:v>
                </c:pt>
                <c:pt idx="88">
                  <c:v>35065</c:v>
                </c:pt>
                <c:pt idx="89">
                  <c:v>35096</c:v>
                </c:pt>
                <c:pt idx="90">
                  <c:v>35125</c:v>
                </c:pt>
                <c:pt idx="91">
                  <c:v>35156</c:v>
                </c:pt>
                <c:pt idx="92">
                  <c:v>35186</c:v>
                </c:pt>
                <c:pt idx="93">
                  <c:v>35217</c:v>
                </c:pt>
                <c:pt idx="94">
                  <c:v>35247</c:v>
                </c:pt>
                <c:pt idx="95">
                  <c:v>35278</c:v>
                </c:pt>
                <c:pt idx="96">
                  <c:v>35309</c:v>
                </c:pt>
                <c:pt idx="97">
                  <c:v>35339</c:v>
                </c:pt>
                <c:pt idx="98">
                  <c:v>35370</c:v>
                </c:pt>
                <c:pt idx="99">
                  <c:v>35400</c:v>
                </c:pt>
                <c:pt idx="100">
                  <c:v>35431</c:v>
                </c:pt>
                <c:pt idx="101">
                  <c:v>35462</c:v>
                </c:pt>
                <c:pt idx="102">
                  <c:v>35490</c:v>
                </c:pt>
                <c:pt idx="103">
                  <c:v>35521</c:v>
                </c:pt>
                <c:pt idx="104">
                  <c:v>35551</c:v>
                </c:pt>
                <c:pt idx="105">
                  <c:v>35582</c:v>
                </c:pt>
                <c:pt idx="106">
                  <c:v>35612</c:v>
                </c:pt>
                <c:pt idx="107">
                  <c:v>35643</c:v>
                </c:pt>
                <c:pt idx="108">
                  <c:v>35674</c:v>
                </c:pt>
                <c:pt idx="109">
                  <c:v>35704</c:v>
                </c:pt>
                <c:pt idx="110">
                  <c:v>35735</c:v>
                </c:pt>
                <c:pt idx="111">
                  <c:v>35765</c:v>
                </c:pt>
                <c:pt idx="112">
                  <c:v>35796</c:v>
                </c:pt>
                <c:pt idx="113">
                  <c:v>35827</c:v>
                </c:pt>
                <c:pt idx="114">
                  <c:v>35855</c:v>
                </c:pt>
                <c:pt idx="115">
                  <c:v>35886</c:v>
                </c:pt>
                <c:pt idx="116">
                  <c:v>35916</c:v>
                </c:pt>
                <c:pt idx="117">
                  <c:v>35947</c:v>
                </c:pt>
                <c:pt idx="118">
                  <c:v>35977</c:v>
                </c:pt>
                <c:pt idx="119">
                  <c:v>36008</c:v>
                </c:pt>
                <c:pt idx="120">
                  <c:v>36039</c:v>
                </c:pt>
                <c:pt idx="121">
                  <c:v>36069</c:v>
                </c:pt>
                <c:pt idx="122">
                  <c:v>36100</c:v>
                </c:pt>
                <c:pt idx="123">
                  <c:v>36130</c:v>
                </c:pt>
                <c:pt idx="124">
                  <c:v>36161</c:v>
                </c:pt>
                <c:pt idx="125">
                  <c:v>36192</c:v>
                </c:pt>
                <c:pt idx="126">
                  <c:v>36220</c:v>
                </c:pt>
                <c:pt idx="127">
                  <c:v>36251</c:v>
                </c:pt>
                <c:pt idx="128">
                  <c:v>36281</c:v>
                </c:pt>
                <c:pt idx="129">
                  <c:v>36312</c:v>
                </c:pt>
                <c:pt idx="130">
                  <c:v>36342</c:v>
                </c:pt>
                <c:pt idx="131">
                  <c:v>36373</c:v>
                </c:pt>
                <c:pt idx="132">
                  <c:v>36404</c:v>
                </c:pt>
                <c:pt idx="133">
                  <c:v>36434</c:v>
                </c:pt>
                <c:pt idx="134">
                  <c:v>36465</c:v>
                </c:pt>
                <c:pt idx="135">
                  <c:v>36495</c:v>
                </c:pt>
                <c:pt idx="136">
                  <c:v>36526</c:v>
                </c:pt>
                <c:pt idx="137">
                  <c:v>36557</c:v>
                </c:pt>
                <c:pt idx="138">
                  <c:v>36586</c:v>
                </c:pt>
                <c:pt idx="139">
                  <c:v>36617</c:v>
                </c:pt>
                <c:pt idx="140">
                  <c:v>36647</c:v>
                </c:pt>
                <c:pt idx="141">
                  <c:v>36678</c:v>
                </c:pt>
                <c:pt idx="142">
                  <c:v>36708</c:v>
                </c:pt>
                <c:pt idx="143">
                  <c:v>36739</c:v>
                </c:pt>
                <c:pt idx="144">
                  <c:v>36770</c:v>
                </c:pt>
                <c:pt idx="145">
                  <c:v>36800</c:v>
                </c:pt>
                <c:pt idx="146">
                  <c:v>36831</c:v>
                </c:pt>
                <c:pt idx="147">
                  <c:v>36861</c:v>
                </c:pt>
                <c:pt idx="148">
                  <c:v>36892</c:v>
                </c:pt>
                <c:pt idx="149">
                  <c:v>36923</c:v>
                </c:pt>
                <c:pt idx="150">
                  <c:v>36951</c:v>
                </c:pt>
                <c:pt idx="151">
                  <c:v>36982</c:v>
                </c:pt>
                <c:pt idx="152">
                  <c:v>37012</c:v>
                </c:pt>
                <c:pt idx="153">
                  <c:v>37043</c:v>
                </c:pt>
                <c:pt idx="154">
                  <c:v>37073</c:v>
                </c:pt>
                <c:pt idx="155">
                  <c:v>37104</c:v>
                </c:pt>
                <c:pt idx="156">
                  <c:v>37135</c:v>
                </c:pt>
                <c:pt idx="157">
                  <c:v>37165</c:v>
                </c:pt>
                <c:pt idx="158">
                  <c:v>37196</c:v>
                </c:pt>
                <c:pt idx="159">
                  <c:v>37226</c:v>
                </c:pt>
                <c:pt idx="160">
                  <c:v>37257</c:v>
                </c:pt>
                <c:pt idx="161">
                  <c:v>37288</c:v>
                </c:pt>
                <c:pt idx="162">
                  <c:v>37316</c:v>
                </c:pt>
                <c:pt idx="163">
                  <c:v>37347</c:v>
                </c:pt>
                <c:pt idx="164">
                  <c:v>37377</c:v>
                </c:pt>
                <c:pt idx="165">
                  <c:v>37408</c:v>
                </c:pt>
                <c:pt idx="166">
                  <c:v>37438</c:v>
                </c:pt>
                <c:pt idx="167">
                  <c:v>37469</c:v>
                </c:pt>
                <c:pt idx="168">
                  <c:v>37500</c:v>
                </c:pt>
                <c:pt idx="169">
                  <c:v>37530</c:v>
                </c:pt>
                <c:pt idx="170">
                  <c:v>37561</c:v>
                </c:pt>
                <c:pt idx="171">
                  <c:v>37591</c:v>
                </c:pt>
                <c:pt idx="172">
                  <c:v>37622</c:v>
                </c:pt>
                <c:pt idx="173">
                  <c:v>37653</c:v>
                </c:pt>
                <c:pt idx="174">
                  <c:v>37681</c:v>
                </c:pt>
                <c:pt idx="175">
                  <c:v>37712</c:v>
                </c:pt>
                <c:pt idx="176">
                  <c:v>37742</c:v>
                </c:pt>
                <c:pt idx="177">
                  <c:v>37773</c:v>
                </c:pt>
                <c:pt idx="178">
                  <c:v>37803</c:v>
                </c:pt>
                <c:pt idx="179">
                  <c:v>37834</c:v>
                </c:pt>
                <c:pt idx="180">
                  <c:v>37865</c:v>
                </c:pt>
                <c:pt idx="181">
                  <c:v>37895</c:v>
                </c:pt>
                <c:pt idx="182">
                  <c:v>37926</c:v>
                </c:pt>
                <c:pt idx="183">
                  <c:v>37956</c:v>
                </c:pt>
                <c:pt idx="184">
                  <c:v>37987</c:v>
                </c:pt>
                <c:pt idx="185">
                  <c:v>38018</c:v>
                </c:pt>
                <c:pt idx="186">
                  <c:v>38047</c:v>
                </c:pt>
                <c:pt idx="187">
                  <c:v>38078</c:v>
                </c:pt>
                <c:pt idx="188">
                  <c:v>38108</c:v>
                </c:pt>
                <c:pt idx="189">
                  <c:v>38139</c:v>
                </c:pt>
                <c:pt idx="190">
                  <c:v>38169</c:v>
                </c:pt>
                <c:pt idx="191">
                  <c:v>38200</c:v>
                </c:pt>
                <c:pt idx="192">
                  <c:v>38231</c:v>
                </c:pt>
                <c:pt idx="193">
                  <c:v>38261</c:v>
                </c:pt>
                <c:pt idx="194">
                  <c:v>38292</c:v>
                </c:pt>
                <c:pt idx="195">
                  <c:v>38322</c:v>
                </c:pt>
                <c:pt idx="196">
                  <c:v>38353</c:v>
                </c:pt>
                <c:pt idx="197">
                  <c:v>38384</c:v>
                </c:pt>
                <c:pt idx="198">
                  <c:v>38412</c:v>
                </c:pt>
                <c:pt idx="199">
                  <c:v>38443</c:v>
                </c:pt>
                <c:pt idx="200">
                  <c:v>38473</c:v>
                </c:pt>
                <c:pt idx="201">
                  <c:v>38504</c:v>
                </c:pt>
                <c:pt idx="202">
                  <c:v>38534</c:v>
                </c:pt>
                <c:pt idx="203">
                  <c:v>38565</c:v>
                </c:pt>
                <c:pt idx="204">
                  <c:v>38596</c:v>
                </c:pt>
                <c:pt idx="205">
                  <c:v>38626</c:v>
                </c:pt>
                <c:pt idx="206">
                  <c:v>38657</c:v>
                </c:pt>
                <c:pt idx="207">
                  <c:v>38687</c:v>
                </c:pt>
                <c:pt idx="208">
                  <c:v>38718</c:v>
                </c:pt>
                <c:pt idx="209">
                  <c:v>38749</c:v>
                </c:pt>
                <c:pt idx="210">
                  <c:v>38777</c:v>
                </c:pt>
                <c:pt idx="211">
                  <c:v>38808</c:v>
                </c:pt>
                <c:pt idx="212">
                  <c:v>38838</c:v>
                </c:pt>
                <c:pt idx="213">
                  <c:v>38869</c:v>
                </c:pt>
                <c:pt idx="214">
                  <c:v>38899</c:v>
                </c:pt>
                <c:pt idx="215">
                  <c:v>38930</c:v>
                </c:pt>
                <c:pt idx="216">
                  <c:v>38961</c:v>
                </c:pt>
                <c:pt idx="217">
                  <c:v>38991</c:v>
                </c:pt>
                <c:pt idx="218">
                  <c:v>39022</c:v>
                </c:pt>
                <c:pt idx="219">
                  <c:v>39052</c:v>
                </c:pt>
                <c:pt idx="220">
                  <c:v>39083</c:v>
                </c:pt>
                <c:pt idx="221">
                  <c:v>39114</c:v>
                </c:pt>
                <c:pt idx="222">
                  <c:v>39142</c:v>
                </c:pt>
                <c:pt idx="223">
                  <c:v>39173</c:v>
                </c:pt>
                <c:pt idx="224">
                  <c:v>39203</c:v>
                </c:pt>
                <c:pt idx="225">
                  <c:v>39234</c:v>
                </c:pt>
                <c:pt idx="226">
                  <c:v>39264</c:v>
                </c:pt>
                <c:pt idx="227">
                  <c:v>39295</c:v>
                </c:pt>
                <c:pt idx="228">
                  <c:v>39326</c:v>
                </c:pt>
                <c:pt idx="229">
                  <c:v>39356</c:v>
                </c:pt>
                <c:pt idx="230">
                  <c:v>39387</c:v>
                </c:pt>
                <c:pt idx="231">
                  <c:v>39417</c:v>
                </c:pt>
                <c:pt idx="232">
                  <c:v>39448</c:v>
                </c:pt>
                <c:pt idx="233">
                  <c:v>39479</c:v>
                </c:pt>
                <c:pt idx="234">
                  <c:v>39508</c:v>
                </c:pt>
                <c:pt idx="235">
                  <c:v>39539</c:v>
                </c:pt>
                <c:pt idx="236">
                  <c:v>39569</c:v>
                </c:pt>
                <c:pt idx="237">
                  <c:v>39600</c:v>
                </c:pt>
                <c:pt idx="238">
                  <c:v>39630</c:v>
                </c:pt>
                <c:pt idx="239">
                  <c:v>39661</c:v>
                </c:pt>
                <c:pt idx="240">
                  <c:v>39692</c:v>
                </c:pt>
                <c:pt idx="241">
                  <c:v>39722</c:v>
                </c:pt>
                <c:pt idx="242">
                  <c:v>39753</c:v>
                </c:pt>
                <c:pt idx="243">
                  <c:v>39783</c:v>
                </c:pt>
                <c:pt idx="244">
                  <c:v>39814</c:v>
                </c:pt>
                <c:pt idx="245">
                  <c:v>39845</c:v>
                </c:pt>
                <c:pt idx="246">
                  <c:v>39873</c:v>
                </c:pt>
                <c:pt idx="247">
                  <c:v>39904</c:v>
                </c:pt>
                <c:pt idx="248">
                  <c:v>39934</c:v>
                </c:pt>
                <c:pt idx="249">
                  <c:v>39965</c:v>
                </c:pt>
                <c:pt idx="250">
                  <c:v>39995</c:v>
                </c:pt>
                <c:pt idx="251">
                  <c:v>40026</c:v>
                </c:pt>
                <c:pt idx="252">
                  <c:v>40057</c:v>
                </c:pt>
                <c:pt idx="253">
                  <c:v>40087</c:v>
                </c:pt>
                <c:pt idx="254">
                  <c:v>40118</c:v>
                </c:pt>
                <c:pt idx="255">
                  <c:v>40148</c:v>
                </c:pt>
                <c:pt idx="256">
                  <c:v>40179</c:v>
                </c:pt>
                <c:pt idx="257">
                  <c:v>40210</c:v>
                </c:pt>
                <c:pt idx="258">
                  <c:v>40238</c:v>
                </c:pt>
                <c:pt idx="259">
                  <c:v>40269</c:v>
                </c:pt>
                <c:pt idx="260">
                  <c:v>40299</c:v>
                </c:pt>
                <c:pt idx="261">
                  <c:v>40330</c:v>
                </c:pt>
                <c:pt idx="262">
                  <c:v>40360</c:v>
                </c:pt>
                <c:pt idx="263">
                  <c:v>40391</c:v>
                </c:pt>
                <c:pt idx="264">
                  <c:v>40422</c:v>
                </c:pt>
                <c:pt idx="265">
                  <c:v>40452</c:v>
                </c:pt>
                <c:pt idx="266">
                  <c:v>40483</c:v>
                </c:pt>
                <c:pt idx="267">
                  <c:v>40513</c:v>
                </c:pt>
                <c:pt idx="268">
                  <c:v>40544</c:v>
                </c:pt>
                <c:pt idx="269">
                  <c:v>40575</c:v>
                </c:pt>
                <c:pt idx="270">
                  <c:v>40603</c:v>
                </c:pt>
                <c:pt idx="271">
                  <c:v>40634</c:v>
                </c:pt>
                <c:pt idx="272">
                  <c:v>40664</c:v>
                </c:pt>
                <c:pt idx="273">
                  <c:v>40695</c:v>
                </c:pt>
                <c:pt idx="274">
                  <c:v>40725</c:v>
                </c:pt>
                <c:pt idx="275">
                  <c:v>40756</c:v>
                </c:pt>
                <c:pt idx="276">
                  <c:v>40787</c:v>
                </c:pt>
                <c:pt idx="277">
                  <c:v>40817</c:v>
                </c:pt>
                <c:pt idx="278">
                  <c:v>40848</c:v>
                </c:pt>
                <c:pt idx="279">
                  <c:v>40878</c:v>
                </c:pt>
                <c:pt idx="280">
                  <c:v>40909</c:v>
                </c:pt>
                <c:pt idx="281">
                  <c:v>40940</c:v>
                </c:pt>
                <c:pt idx="282">
                  <c:v>40969</c:v>
                </c:pt>
                <c:pt idx="283">
                  <c:v>41000</c:v>
                </c:pt>
                <c:pt idx="284">
                  <c:v>41030</c:v>
                </c:pt>
                <c:pt idx="285">
                  <c:v>41061</c:v>
                </c:pt>
                <c:pt idx="286">
                  <c:v>41091</c:v>
                </c:pt>
                <c:pt idx="287">
                  <c:v>41122</c:v>
                </c:pt>
                <c:pt idx="288">
                  <c:v>41153</c:v>
                </c:pt>
                <c:pt idx="289">
                  <c:v>41183</c:v>
                </c:pt>
                <c:pt idx="290">
                  <c:v>41214</c:v>
                </c:pt>
                <c:pt idx="291">
                  <c:v>41244</c:v>
                </c:pt>
                <c:pt idx="292">
                  <c:v>41275</c:v>
                </c:pt>
                <c:pt idx="293">
                  <c:v>41306</c:v>
                </c:pt>
                <c:pt idx="294">
                  <c:v>41334</c:v>
                </c:pt>
                <c:pt idx="295">
                  <c:v>41365</c:v>
                </c:pt>
                <c:pt idx="296">
                  <c:v>41395</c:v>
                </c:pt>
                <c:pt idx="297">
                  <c:v>41426</c:v>
                </c:pt>
                <c:pt idx="298">
                  <c:v>41456</c:v>
                </c:pt>
                <c:pt idx="299">
                  <c:v>41487</c:v>
                </c:pt>
                <c:pt idx="300">
                  <c:v>41518</c:v>
                </c:pt>
                <c:pt idx="301">
                  <c:v>41548</c:v>
                </c:pt>
                <c:pt idx="302">
                  <c:v>41579</c:v>
                </c:pt>
                <c:pt idx="303">
                  <c:v>41609</c:v>
                </c:pt>
                <c:pt idx="304">
                  <c:v>41640</c:v>
                </c:pt>
                <c:pt idx="305">
                  <c:v>41671</c:v>
                </c:pt>
                <c:pt idx="306">
                  <c:v>41699</c:v>
                </c:pt>
                <c:pt idx="307">
                  <c:v>41730</c:v>
                </c:pt>
                <c:pt idx="308">
                  <c:v>41760</c:v>
                </c:pt>
                <c:pt idx="309">
                  <c:v>41791</c:v>
                </c:pt>
                <c:pt idx="310">
                  <c:v>41821</c:v>
                </c:pt>
                <c:pt idx="311">
                  <c:v>41852</c:v>
                </c:pt>
                <c:pt idx="312">
                  <c:v>41883</c:v>
                </c:pt>
                <c:pt idx="313">
                  <c:v>41913</c:v>
                </c:pt>
                <c:pt idx="314">
                  <c:v>41944</c:v>
                </c:pt>
                <c:pt idx="315">
                  <c:v>41974</c:v>
                </c:pt>
                <c:pt idx="316">
                  <c:v>42005</c:v>
                </c:pt>
                <c:pt idx="317">
                  <c:v>42036</c:v>
                </c:pt>
                <c:pt idx="318">
                  <c:v>42064</c:v>
                </c:pt>
                <c:pt idx="319">
                  <c:v>42095</c:v>
                </c:pt>
                <c:pt idx="320">
                  <c:v>42125</c:v>
                </c:pt>
                <c:pt idx="321">
                  <c:v>42156</c:v>
                </c:pt>
                <c:pt idx="322">
                  <c:v>42186</c:v>
                </c:pt>
                <c:pt idx="323">
                  <c:v>42186</c:v>
                </c:pt>
              </c:numCache>
            </c:numRef>
          </c:cat>
          <c:val>
            <c:numRef>
              <c:f>Sheet9!$L:$L</c:f>
              <c:numCache>
                <c:formatCode>General</c:formatCode>
                <c:ptCount val="65536"/>
                <c:pt idx="0">
                  <c:v>69.546902532799635</c:v>
                </c:pt>
                <c:pt idx="1">
                  <c:v>68.762538970399959</c:v>
                </c:pt>
                <c:pt idx="2">
                  <c:v>68.351681866285688</c:v>
                </c:pt>
                <c:pt idx="3">
                  <c:v>66.06754621753845</c:v>
                </c:pt>
                <c:pt idx="4">
                  <c:v>65.935561964250027</c:v>
                </c:pt>
                <c:pt idx="5">
                  <c:v>65.176876970856725</c:v>
                </c:pt>
                <c:pt idx="6">
                  <c:v>65.413614152505872</c:v>
                </c:pt>
                <c:pt idx="7">
                  <c:v>64.796834149551358</c:v>
                </c:pt>
                <c:pt idx="8">
                  <c:v>65.008655408298466</c:v>
                </c:pt>
                <c:pt idx="9">
                  <c:v>65.037745815145712</c:v>
                </c:pt>
                <c:pt idx="10">
                  <c:v>66.037809357205717</c:v>
                </c:pt>
                <c:pt idx="11">
                  <c:v>65.511515413327743</c:v>
                </c:pt>
                <c:pt idx="12">
                  <c:v>64.2716730837179</c:v>
                </c:pt>
                <c:pt idx="13">
                  <c:v>64.016133823569149</c:v>
                </c:pt>
                <c:pt idx="14">
                  <c:v>64.08250304808</c:v>
                </c:pt>
                <c:pt idx="15">
                  <c:v>63.261938090492301</c:v>
                </c:pt>
                <c:pt idx="16">
                  <c:v>61.964721429599997</c:v>
                </c:pt>
                <c:pt idx="17">
                  <c:v>62.974589516189994</c:v>
                </c:pt>
                <c:pt idx="18">
                  <c:v>63.103916127371463</c:v>
                </c:pt>
                <c:pt idx="19">
                  <c:v>63.069960994800013</c:v>
                </c:pt>
                <c:pt idx="20">
                  <c:v>63.18832858694401</c:v>
                </c:pt>
                <c:pt idx="21">
                  <c:v>62.200030498320011</c:v>
                </c:pt>
                <c:pt idx="22">
                  <c:v>63.337357663799878</c:v>
                </c:pt>
                <c:pt idx="23">
                  <c:v>63.564823096895992</c:v>
                </c:pt>
                <c:pt idx="24">
                  <c:v>62.861136929485866</c:v>
                </c:pt>
                <c:pt idx="25">
                  <c:v>62.930091967938445</c:v>
                </c:pt>
                <c:pt idx="26">
                  <c:v>62.048060058104987</c:v>
                </c:pt>
                <c:pt idx="27">
                  <c:v>62.552994101399975</c:v>
                </c:pt>
                <c:pt idx="28">
                  <c:v>61.324157853639996</c:v>
                </c:pt>
                <c:pt idx="29">
                  <c:v>60.365826475476894</c:v>
                </c:pt>
                <c:pt idx="30">
                  <c:v>59.762469889015378</c:v>
                </c:pt>
                <c:pt idx="31">
                  <c:v>59.891760586114245</c:v>
                </c:pt>
                <c:pt idx="32">
                  <c:v>60.454821571979878</c:v>
                </c:pt>
                <c:pt idx="33">
                  <c:v>60.756801543504004</c:v>
                </c:pt>
                <c:pt idx="34">
                  <c:v>61.376448757799871</c:v>
                </c:pt>
                <c:pt idx="35">
                  <c:v>61.807848717119995</c:v>
                </c:pt>
                <c:pt idx="36">
                  <c:v>61.337230579679996</c:v>
                </c:pt>
                <c:pt idx="37">
                  <c:v>60.577001280738394</c:v>
                </c:pt>
                <c:pt idx="38">
                  <c:v>60.788176086000107</c:v>
                </c:pt>
                <c:pt idx="39">
                  <c:v>59.807721632999993</c:v>
                </c:pt>
                <c:pt idx="40">
                  <c:v>60.069176153800008</c:v>
                </c:pt>
                <c:pt idx="41">
                  <c:v>59.350176221600002</c:v>
                </c:pt>
                <c:pt idx="42">
                  <c:v>59.297885317440006</c:v>
                </c:pt>
                <c:pt idx="43">
                  <c:v>59.397713407200001</c:v>
                </c:pt>
                <c:pt idx="44">
                  <c:v>59.480903481999995</c:v>
                </c:pt>
                <c:pt idx="45">
                  <c:v>60.297948859500011</c:v>
                </c:pt>
                <c:pt idx="46">
                  <c:v>60.003812523600004</c:v>
                </c:pt>
                <c:pt idx="47">
                  <c:v>63.141266773199995</c:v>
                </c:pt>
                <c:pt idx="48">
                  <c:v>61.180357867199994</c:v>
                </c:pt>
                <c:pt idx="49">
                  <c:v>59.118602217462865</c:v>
                </c:pt>
                <c:pt idx="50">
                  <c:v>58.058590888848002</c:v>
                </c:pt>
                <c:pt idx="51">
                  <c:v>58.042903617600004</c:v>
                </c:pt>
                <c:pt idx="52">
                  <c:v>59.088721700800001</c:v>
                </c:pt>
                <c:pt idx="53">
                  <c:v>57.871324088324997</c:v>
                </c:pt>
                <c:pt idx="54">
                  <c:v>57.470971853349994</c:v>
                </c:pt>
                <c:pt idx="55">
                  <c:v>58.238994508200008</c:v>
                </c:pt>
                <c:pt idx="56">
                  <c:v>59.023358070600011</c:v>
                </c:pt>
                <c:pt idx="57">
                  <c:v>58.659189273771425</c:v>
                </c:pt>
                <c:pt idx="58">
                  <c:v>58.362139587496799</c:v>
                </c:pt>
                <c:pt idx="59">
                  <c:v>58.356649042560001</c:v>
                </c:pt>
                <c:pt idx="60">
                  <c:v>58.559660788122294</c:v>
                </c:pt>
                <c:pt idx="61">
                  <c:v>58.777353135120123</c:v>
                </c:pt>
                <c:pt idx="62">
                  <c:v>57.466396399236004</c:v>
                </c:pt>
                <c:pt idx="63">
                  <c:v>56.388270007394134</c:v>
                </c:pt>
                <c:pt idx="64">
                  <c:v>56.663136805560107</c:v>
                </c:pt>
                <c:pt idx="65">
                  <c:v>56.366326502970011</c:v>
                </c:pt>
                <c:pt idx="66">
                  <c:v>55.63546774071942</c:v>
                </c:pt>
                <c:pt idx="67">
                  <c:v>55.088467532559996</c:v>
                </c:pt>
                <c:pt idx="68">
                  <c:v>55.964340177239997</c:v>
                </c:pt>
                <c:pt idx="69">
                  <c:v>55.68981293040013</c:v>
                </c:pt>
                <c:pt idx="70">
                  <c:v>55.914140909246186</c:v>
                </c:pt>
                <c:pt idx="71">
                  <c:v>56.578496846599307</c:v>
                </c:pt>
                <c:pt idx="72">
                  <c:v>56.784905134827689</c:v>
                </c:pt>
                <c:pt idx="73">
                  <c:v>56.0005415724277</c:v>
                </c:pt>
                <c:pt idx="74">
                  <c:v>55.440662151755184</c:v>
                </c:pt>
                <c:pt idx="75">
                  <c:v>55.964340177239997</c:v>
                </c:pt>
                <c:pt idx="76">
                  <c:v>54.303170204014286</c:v>
                </c:pt>
                <c:pt idx="77">
                  <c:v>54.634843938972011</c:v>
                </c:pt>
                <c:pt idx="78">
                  <c:v>54.43483123056</c:v>
                </c:pt>
                <c:pt idx="79">
                  <c:v>54.262271246832107</c:v>
                </c:pt>
                <c:pt idx="80">
                  <c:v>54.388482474599996</c:v>
                </c:pt>
                <c:pt idx="81">
                  <c:v>55.206122066920138</c:v>
                </c:pt>
                <c:pt idx="82">
                  <c:v>55.383911141063997</c:v>
                </c:pt>
                <c:pt idx="83">
                  <c:v>55.809172602939213</c:v>
                </c:pt>
                <c:pt idx="84">
                  <c:v>55.359554588336721</c:v>
                </c:pt>
                <c:pt idx="85">
                  <c:v>55.6557101668174</c:v>
                </c:pt>
                <c:pt idx="86">
                  <c:v>54.752934230866664</c:v>
                </c:pt>
                <c:pt idx="87">
                  <c:v>54.513267586799884</c:v>
                </c:pt>
                <c:pt idx="88">
                  <c:v>54.700020815942864</c:v>
                </c:pt>
                <c:pt idx="89">
                  <c:v>53.940078829661545</c:v>
                </c:pt>
                <c:pt idx="90">
                  <c:v>54.023040360300001</c:v>
                </c:pt>
                <c:pt idx="91">
                  <c:v>53.807340380639999</c:v>
                </c:pt>
                <c:pt idx="92">
                  <c:v>52.552358680800012</c:v>
                </c:pt>
                <c:pt idx="93">
                  <c:v>51.992098993371513</c:v>
                </c:pt>
                <c:pt idx="94">
                  <c:v>54.155690080411766</c:v>
                </c:pt>
                <c:pt idx="95">
                  <c:v>54.284494881099974</c:v>
                </c:pt>
                <c:pt idx="96">
                  <c:v>52.892937596052626</c:v>
                </c:pt>
                <c:pt idx="97">
                  <c:v>53.293146489733324</c:v>
                </c:pt>
                <c:pt idx="98">
                  <c:v>54.14415532214133</c:v>
                </c:pt>
                <c:pt idx="99">
                  <c:v>53.451108596050005</c:v>
                </c:pt>
                <c:pt idx="100">
                  <c:v>52.396662513663387</c:v>
                </c:pt>
                <c:pt idx="101">
                  <c:v>52.205428643584611</c:v>
                </c:pt>
                <c:pt idx="102">
                  <c:v>51.232013350760013</c:v>
                </c:pt>
                <c:pt idx="103">
                  <c:v>51.692575545092311</c:v>
                </c:pt>
                <c:pt idx="104">
                  <c:v>52.055595091280004</c:v>
                </c:pt>
                <c:pt idx="105">
                  <c:v>52.029449639200003</c:v>
                </c:pt>
                <c:pt idx="106">
                  <c:v>51.6699496731</c:v>
                </c:pt>
                <c:pt idx="107">
                  <c:v>51.360910429514398</c:v>
                </c:pt>
                <c:pt idx="108">
                  <c:v>51.596415589125137</c:v>
                </c:pt>
                <c:pt idx="109">
                  <c:v>51.833358748600013</c:v>
                </c:pt>
                <c:pt idx="110">
                  <c:v>49.738454400690003</c:v>
                </c:pt>
                <c:pt idx="111">
                  <c:v>49.589207445066435</c:v>
                </c:pt>
                <c:pt idx="112">
                  <c:v>50.319399465525365</c:v>
                </c:pt>
                <c:pt idx="113">
                  <c:v>48.973699927350005</c:v>
                </c:pt>
                <c:pt idx="114">
                  <c:v>48.425536755900012</c:v>
                </c:pt>
                <c:pt idx="115">
                  <c:v>49.251495355699994</c:v>
                </c:pt>
                <c:pt idx="116">
                  <c:v>49.498943384314281</c:v>
                </c:pt>
                <c:pt idx="117">
                  <c:v>50.231949808700008</c:v>
                </c:pt>
                <c:pt idx="118">
                  <c:v>49.954154380349998</c:v>
                </c:pt>
                <c:pt idx="119">
                  <c:v>50.893128068030762</c:v>
                </c:pt>
                <c:pt idx="120">
                  <c:v>50.637588807882345</c:v>
                </c:pt>
                <c:pt idx="121">
                  <c:v>49.859377116560005</c:v>
                </c:pt>
                <c:pt idx="122">
                  <c:v>48.385427255549885</c:v>
                </c:pt>
                <c:pt idx="123">
                  <c:v>47.846177306400001</c:v>
                </c:pt>
                <c:pt idx="124">
                  <c:v>48.655052230125229</c:v>
                </c:pt>
                <c:pt idx="125">
                  <c:v>47.37555916896001</c:v>
                </c:pt>
                <c:pt idx="126">
                  <c:v>48.088956504285719</c:v>
                </c:pt>
                <c:pt idx="127">
                  <c:v>48.126307150114293</c:v>
                </c:pt>
                <c:pt idx="128">
                  <c:v>48.503081789909999</c:v>
                </c:pt>
                <c:pt idx="129">
                  <c:v>48.764239203300001</c:v>
                </c:pt>
                <c:pt idx="130">
                  <c:v>50.283306946714283</c:v>
                </c:pt>
                <c:pt idx="131">
                  <c:v>50.29731343890019</c:v>
                </c:pt>
                <c:pt idx="132">
                  <c:v>49.726867211700004</c:v>
                </c:pt>
                <c:pt idx="133">
                  <c:v>50.044459395757897</c:v>
                </c:pt>
                <c:pt idx="134">
                  <c:v>48.754387747073594</c:v>
                </c:pt>
                <c:pt idx="135">
                  <c:v>48.606029507474993</c:v>
                </c:pt>
                <c:pt idx="136">
                  <c:v>46.565050154480012</c:v>
                </c:pt>
                <c:pt idx="137">
                  <c:v>47.179468278360005</c:v>
                </c:pt>
                <c:pt idx="138">
                  <c:v>47.493213703320002</c:v>
                </c:pt>
                <c:pt idx="139">
                  <c:v>48.217717941221053</c:v>
                </c:pt>
                <c:pt idx="140">
                  <c:v>48.345317755199993</c:v>
                </c:pt>
                <c:pt idx="141">
                  <c:v>48.816311186210392</c:v>
                </c:pt>
                <c:pt idx="142">
                  <c:v>48.970431745840003</c:v>
                </c:pt>
                <c:pt idx="143">
                  <c:v>49.7714333232</c:v>
                </c:pt>
                <c:pt idx="144">
                  <c:v>46.952874360333183</c:v>
                </c:pt>
                <c:pt idx="145">
                  <c:v>45.362359358800013</c:v>
                </c:pt>
                <c:pt idx="146">
                  <c:v>48.399845703388195</c:v>
                </c:pt>
                <c:pt idx="147">
                  <c:v>47.866818452778951</c:v>
                </c:pt>
                <c:pt idx="148">
                  <c:v>46.843934976666489</c:v>
                </c:pt>
                <c:pt idx="149">
                  <c:v>46.748068319040009</c:v>
                </c:pt>
                <c:pt idx="150">
                  <c:v>46.999890304863158</c:v>
                </c:pt>
                <c:pt idx="151">
                  <c:v>46.002922934760107</c:v>
                </c:pt>
                <c:pt idx="152">
                  <c:v>46.587067377284008</c:v>
                </c:pt>
                <c:pt idx="153">
                  <c:v>47.002986476819999</c:v>
                </c:pt>
                <c:pt idx="154">
                  <c:v>47.061813744000013</c:v>
                </c:pt>
                <c:pt idx="155">
                  <c:v>47.876345135723078</c:v>
                </c:pt>
                <c:pt idx="156">
                  <c:v>47.908100745536863</c:v>
                </c:pt>
                <c:pt idx="157">
                  <c:v>47.885395484520011</c:v>
                </c:pt>
                <c:pt idx="158">
                  <c:v>47.650086415799855</c:v>
                </c:pt>
                <c:pt idx="159">
                  <c:v>47.257904634600003</c:v>
                </c:pt>
                <c:pt idx="160">
                  <c:v>46.532368339380106</c:v>
                </c:pt>
                <c:pt idx="161">
                  <c:v>47.140250100239996</c:v>
                </c:pt>
                <c:pt idx="162">
                  <c:v>46.690273109179095</c:v>
                </c:pt>
                <c:pt idx="163">
                  <c:v>46.669631962800011</c:v>
                </c:pt>
                <c:pt idx="164">
                  <c:v>46.565050154480012</c:v>
                </c:pt>
                <c:pt idx="165">
                  <c:v>47.584722785599993</c:v>
                </c:pt>
                <c:pt idx="166">
                  <c:v>47.628298539066655</c:v>
                </c:pt>
                <c:pt idx="167">
                  <c:v>47.846177306400001</c:v>
                </c:pt>
                <c:pt idx="168">
                  <c:v>47.566047462685539</c:v>
                </c:pt>
                <c:pt idx="169">
                  <c:v>46.426852764914273</c:v>
                </c:pt>
                <c:pt idx="170">
                  <c:v>46.93108648359987</c:v>
                </c:pt>
                <c:pt idx="171">
                  <c:v>46.389502119085719</c:v>
                </c:pt>
                <c:pt idx="172">
                  <c:v>46.002922934760115</c:v>
                </c:pt>
                <c:pt idx="173">
                  <c:v>45.532304797320002</c:v>
                </c:pt>
                <c:pt idx="174">
                  <c:v>45.47244547282105</c:v>
                </c:pt>
                <c:pt idx="175">
                  <c:v>45.839129367317497</c:v>
                </c:pt>
                <c:pt idx="176">
                  <c:v>46.218622914420138</c:v>
                </c:pt>
                <c:pt idx="177">
                  <c:v>46.042141112880003</c:v>
                </c:pt>
                <c:pt idx="178">
                  <c:v>44.042014028760001</c:v>
                </c:pt>
                <c:pt idx="179">
                  <c:v>43.849658202742845</c:v>
                </c:pt>
                <c:pt idx="180">
                  <c:v>44.055086754799994</c:v>
                </c:pt>
                <c:pt idx="181">
                  <c:v>43.747877692860001</c:v>
                </c:pt>
                <c:pt idx="182">
                  <c:v>43.118208055266457</c:v>
                </c:pt>
                <c:pt idx="183">
                  <c:v>42.649768705500001</c:v>
                </c:pt>
                <c:pt idx="184">
                  <c:v>42.355632369600002</c:v>
                </c:pt>
                <c:pt idx="185">
                  <c:v>42.777981980123073</c:v>
                </c:pt>
                <c:pt idx="186">
                  <c:v>42.676508372400107</c:v>
                </c:pt>
                <c:pt idx="187">
                  <c:v>42.655536084635301</c:v>
                </c:pt>
                <c:pt idx="188">
                  <c:v>42.728205061740006</c:v>
                </c:pt>
                <c:pt idx="189">
                  <c:v>42.878541411199997</c:v>
                </c:pt>
                <c:pt idx="190">
                  <c:v>43.277259555419995</c:v>
                </c:pt>
                <c:pt idx="191">
                  <c:v>42.551723260199999</c:v>
                </c:pt>
                <c:pt idx="192">
                  <c:v>43.835227271399994</c:v>
                </c:pt>
                <c:pt idx="193">
                  <c:v>43.083969963256997</c:v>
                </c:pt>
                <c:pt idx="194">
                  <c:v>42.334991223221046</c:v>
                </c:pt>
                <c:pt idx="195">
                  <c:v>43.2380413773</c:v>
                </c:pt>
                <c:pt idx="196">
                  <c:v>42.573511136933362</c:v>
                </c:pt>
                <c:pt idx="197">
                  <c:v>41.100650669759993</c:v>
                </c:pt>
                <c:pt idx="198">
                  <c:v>41.691940124492305</c:v>
                </c:pt>
                <c:pt idx="199">
                  <c:v>41.571268807199999</c:v>
                </c:pt>
                <c:pt idx="200">
                  <c:v>42.13775360226655</c:v>
                </c:pt>
                <c:pt idx="201">
                  <c:v>41.571268807199999</c:v>
                </c:pt>
                <c:pt idx="202">
                  <c:v>42.012473311050002</c:v>
                </c:pt>
                <c:pt idx="203">
                  <c:v>43.205359562200002</c:v>
                </c:pt>
                <c:pt idx="204">
                  <c:v>44.368832179760005</c:v>
                </c:pt>
                <c:pt idx="205">
                  <c:v>42.909300766588252</c:v>
                </c:pt>
                <c:pt idx="206">
                  <c:v>43.015210819800011</c:v>
                </c:pt>
                <c:pt idx="207">
                  <c:v>41.48076531923077</c:v>
                </c:pt>
                <c:pt idx="208">
                  <c:v>41.126796121840002</c:v>
                </c:pt>
                <c:pt idx="209">
                  <c:v>41.914427865749786</c:v>
                </c:pt>
                <c:pt idx="210">
                  <c:v>44.316541275599995</c:v>
                </c:pt>
                <c:pt idx="211">
                  <c:v>45.734429253784469</c:v>
                </c:pt>
                <c:pt idx="212">
                  <c:v>42.747814150800004</c:v>
                </c:pt>
                <c:pt idx="213">
                  <c:v>41.309814286399998</c:v>
                </c:pt>
                <c:pt idx="214">
                  <c:v>42.617086890399996</c:v>
                </c:pt>
                <c:pt idx="215">
                  <c:v>43.308073838228573</c:v>
                </c:pt>
                <c:pt idx="216">
                  <c:v>42.094177848800115</c:v>
                </c:pt>
                <c:pt idx="217">
                  <c:v>40.296678018300106</c:v>
                </c:pt>
                <c:pt idx="218">
                  <c:v>41.100650669759993</c:v>
                </c:pt>
                <c:pt idx="219">
                  <c:v>41.627294775942794</c:v>
                </c:pt>
                <c:pt idx="220">
                  <c:v>41.989596040480009</c:v>
                </c:pt>
                <c:pt idx="221">
                  <c:v>42.198759657120107</c:v>
                </c:pt>
                <c:pt idx="222">
                  <c:v>41.067035088514288</c:v>
                </c:pt>
                <c:pt idx="223">
                  <c:v>41.12306105725699</c:v>
                </c:pt>
                <c:pt idx="224">
                  <c:v>41.239422684646144</c:v>
                </c:pt>
                <c:pt idx="225">
                  <c:v>41.403190900971573</c:v>
                </c:pt>
                <c:pt idx="226">
                  <c:v>42.105239386218457</c:v>
                </c:pt>
                <c:pt idx="227">
                  <c:v>41.541100977876923</c:v>
                </c:pt>
                <c:pt idx="228">
                  <c:v>40.7215416146</c:v>
                </c:pt>
                <c:pt idx="229">
                  <c:v>41.296741560360005</c:v>
                </c:pt>
                <c:pt idx="230">
                  <c:v>40.893863912399993</c:v>
                </c:pt>
                <c:pt idx="231">
                  <c:v>40.688859799500001</c:v>
                </c:pt>
                <c:pt idx="232">
                  <c:v>40.814918229171433</c:v>
                </c:pt>
                <c:pt idx="233">
                  <c:v>40.877408732769226</c:v>
                </c:pt>
                <c:pt idx="234">
                  <c:v>41.028247879384594</c:v>
                </c:pt>
                <c:pt idx="235">
                  <c:v>40.394723463599995</c:v>
                </c:pt>
                <c:pt idx="236">
                  <c:v>40.499305271920107</c:v>
                </c:pt>
                <c:pt idx="237">
                  <c:v>40.226645557371427</c:v>
                </c:pt>
                <c:pt idx="238">
                  <c:v>40.525450724000137</c:v>
                </c:pt>
                <c:pt idx="239">
                  <c:v>41.579983957893191</c:v>
                </c:pt>
                <c:pt idx="240">
                  <c:v>41.286045693599995</c:v>
                </c:pt>
                <c:pt idx="241">
                  <c:v>40.754223429699884</c:v>
                </c:pt>
                <c:pt idx="242">
                  <c:v>40.669250710440011</c:v>
                </c:pt>
                <c:pt idx="243">
                  <c:v>40.032709511723084</c:v>
                </c:pt>
                <c:pt idx="244">
                  <c:v>41.309814286399998</c:v>
                </c:pt>
                <c:pt idx="245">
                  <c:v>40.52545072400013</c:v>
                </c:pt>
                <c:pt idx="246">
                  <c:v>40.0025416824</c:v>
                </c:pt>
                <c:pt idx="247">
                  <c:v>40.525450724000123</c:v>
                </c:pt>
                <c:pt idx="248">
                  <c:v>40.865341601040001</c:v>
                </c:pt>
                <c:pt idx="249">
                  <c:v>40.338697494857144</c:v>
                </c:pt>
                <c:pt idx="250">
                  <c:v>40.982996135400008</c:v>
                </c:pt>
                <c:pt idx="251">
                  <c:v>40.394723463599995</c:v>
                </c:pt>
                <c:pt idx="252">
                  <c:v>41.477892192628545</c:v>
                </c:pt>
                <c:pt idx="253">
                  <c:v>41.428657250400001</c:v>
                </c:pt>
                <c:pt idx="254">
                  <c:v>40.394723463599945</c:v>
                </c:pt>
                <c:pt idx="255">
                  <c:v>40.898957182285713</c:v>
                </c:pt>
                <c:pt idx="256">
                  <c:v>39.427341736640003</c:v>
                </c:pt>
                <c:pt idx="257">
                  <c:v>39.12013267470013</c:v>
                </c:pt>
                <c:pt idx="258">
                  <c:v>38.825996338800145</c:v>
                </c:pt>
                <c:pt idx="259">
                  <c:v>39.2894838984</c:v>
                </c:pt>
                <c:pt idx="260">
                  <c:v>40.198632573000012</c:v>
                </c:pt>
                <c:pt idx="261">
                  <c:v>39.479632640800013</c:v>
                </c:pt>
                <c:pt idx="262">
                  <c:v>40.852268874999993</c:v>
                </c:pt>
                <c:pt idx="263">
                  <c:v>41.146405210900063</c:v>
                </c:pt>
                <c:pt idx="264">
                  <c:v>41.922168295642095</c:v>
                </c:pt>
                <c:pt idx="265">
                  <c:v>41.032018858050122</c:v>
                </c:pt>
                <c:pt idx="266">
                  <c:v>38.564541818000002</c:v>
                </c:pt>
                <c:pt idx="267">
                  <c:v>38.825996338800145</c:v>
                </c:pt>
                <c:pt idx="268">
                  <c:v>38.891359969</c:v>
                </c:pt>
                <c:pt idx="269">
                  <c:v>39.009014503359992</c:v>
                </c:pt>
                <c:pt idx="270">
                  <c:v>38.295397458352952</c:v>
                </c:pt>
                <c:pt idx="271">
                  <c:v>38.678928170850106</c:v>
                </c:pt>
                <c:pt idx="272">
                  <c:v>37.954481269466292</c:v>
                </c:pt>
                <c:pt idx="273">
                  <c:v>38.433814557599995</c:v>
                </c:pt>
                <c:pt idx="274">
                  <c:v>39.523208394266646</c:v>
                </c:pt>
                <c:pt idx="275">
                  <c:v>39.267200842650013</c:v>
                </c:pt>
                <c:pt idx="276">
                  <c:v>39.584214449120005</c:v>
                </c:pt>
                <c:pt idx="277">
                  <c:v>40.145153239200013</c:v>
                </c:pt>
                <c:pt idx="278">
                  <c:v>39.369017266615344</c:v>
                </c:pt>
                <c:pt idx="279">
                  <c:v>39.845668969919998</c:v>
                </c:pt>
                <c:pt idx="280">
                  <c:v>37.565412042085981</c:v>
                </c:pt>
                <c:pt idx="281">
                  <c:v>38.494150216246148</c:v>
                </c:pt>
                <c:pt idx="282">
                  <c:v>38.237723667000004</c:v>
                </c:pt>
                <c:pt idx="283">
                  <c:v>37.992610053749999</c:v>
                </c:pt>
                <c:pt idx="284">
                  <c:v>37.943587331099998</c:v>
                </c:pt>
                <c:pt idx="285">
                  <c:v>38.085208529866541</c:v>
                </c:pt>
                <c:pt idx="286">
                  <c:v>38.989405414299995</c:v>
                </c:pt>
                <c:pt idx="287">
                  <c:v>38.865214516920012</c:v>
                </c:pt>
                <c:pt idx="288">
                  <c:v>38.303087297199994</c:v>
                </c:pt>
                <c:pt idx="289">
                  <c:v>39.257396298120113</c:v>
                </c:pt>
                <c:pt idx="290">
                  <c:v>38.21593579026667</c:v>
                </c:pt>
                <c:pt idx="291">
                  <c:v>38.259511543733325</c:v>
                </c:pt>
                <c:pt idx="292">
                  <c:v>39.338849437292026</c:v>
                </c:pt>
                <c:pt idx="293">
                  <c:v>38.869572092266644</c:v>
                </c:pt>
                <c:pt idx="294">
                  <c:v>38.605394086875123</c:v>
                </c:pt>
                <c:pt idx="295">
                  <c:v>38.466496372699993</c:v>
                </c:pt>
                <c:pt idx="296">
                  <c:v>38.551469091959945</c:v>
                </c:pt>
                <c:pt idx="297">
                  <c:v>38.854009323171425</c:v>
                </c:pt>
                <c:pt idx="298">
                  <c:v>39.39248113386649</c:v>
                </c:pt>
                <c:pt idx="299">
                  <c:v>39.330230057485707</c:v>
                </c:pt>
                <c:pt idx="300">
                  <c:v>40.080978038640005</c:v>
                </c:pt>
                <c:pt idx="301">
                  <c:v>38.882022307542854</c:v>
                </c:pt>
                <c:pt idx="302">
                  <c:v>38.5972236331</c:v>
                </c:pt>
                <c:pt idx="303">
                  <c:v>39.63837288557162</c:v>
                </c:pt>
                <c:pt idx="304">
                  <c:v>39.8242772364</c:v>
                </c:pt>
                <c:pt idx="305">
                  <c:v>38.664509723011768</c:v>
                </c:pt>
                <c:pt idx="306">
                  <c:v>37.355314659299893</c:v>
                </c:pt>
                <c:pt idx="307">
                  <c:v>38.0416327764</c:v>
                </c:pt>
                <c:pt idx="308">
                  <c:v>37.861882793349871</c:v>
                </c:pt>
                <c:pt idx="309">
                  <c:v>38.071800605722949</c:v>
                </c:pt>
                <c:pt idx="310">
                  <c:v>38.463982386923163</c:v>
                </c:pt>
                <c:pt idx="311">
                  <c:v>38.825996338800145</c:v>
                </c:pt>
                <c:pt idx="312">
                  <c:v>38.126889685356339</c:v>
                </c:pt>
                <c:pt idx="313">
                  <c:v>38.370559431599993</c:v>
                </c:pt>
                <c:pt idx="314">
                  <c:v>37.88476006391987</c:v>
                </c:pt>
                <c:pt idx="315">
                  <c:v>37.96319642016001</c:v>
                </c:pt>
                <c:pt idx="316">
                  <c:v>38.201410539111109</c:v>
                </c:pt>
                <c:pt idx="317">
                  <c:v>37.743574622687987</c:v>
                </c:pt>
                <c:pt idx="318">
                  <c:v>38.1623040936922</c:v>
                </c:pt>
                <c:pt idx="319">
                  <c:v>37.815374056476927</c:v>
                </c:pt>
                <c:pt idx="320">
                  <c:v>38.086884520384423</c:v>
                </c:pt>
                <c:pt idx="321">
                  <c:v>38.577614544039996</c:v>
                </c:pt>
                <c:pt idx="322">
                  <c:v>38.394596379480014</c:v>
                </c:pt>
                <c:pt idx="323">
                  <c:v>38.394596379480014</c:v>
                </c:pt>
              </c:numCache>
            </c:numRef>
          </c:val>
        </c:ser>
        <c:ser>
          <c:idx val="0"/>
          <c:order val="0"/>
          <c:tx>
            <c:v>FIT</c:v>
          </c:tx>
          <c:spPr>
            <a:ln w="31750">
              <a:solidFill>
                <a:schemeClr val="tx1"/>
              </a:solidFill>
              <a:prstDash val="dash"/>
            </a:ln>
          </c:spPr>
          <c:marker>
            <c:symbol val="none"/>
          </c:marker>
          <c:cat>
            <c:numRef>
              <c:f>Sheet9!$J:$J</c:f>
              <c:numCache>
                <c:formatCode>[$-409]mmm\-yy;@</c:formatCode>
                <c:ptCount val="65536"/>
                <c:pt idx="0">
                  <c:v>32387</c:v>
                </c:pt>
                <c:pt idx="1">
                  <c:v>32417</c:v>
                </c:pt>
                <c:pt idx="2">
                  <c:v>32448</c:v>
                </c:pt>
                <c:pt idx="3">
                  <c:v>32478</c:v>
                </c:pt>
                <c:pt idx="4">
                  <c:v>32509</c:v>
                </c:pt>
                <c:pt idx="5">
                  <c:v>32540</c:v>
                </c:pt>
                <c:pt idx="6">
                  <c:v>32568</c:v>
                </c:pt>
                <c:pt idx="7">
                  <c:v>32599</c:v>
                </c:pt>
                <c:pt idx="8">
                  <c:v>32629</c:v>
                </c:pt>
                <c:pt idx="9">
                  <c:v>32660</c:v>
                </c:pt>
                <c:pt idx="10">
                  <c:v>32690</c:v>
                </c:pt>
                <c:pt idx="11">
                  <c:v>32721</c:v>
                </c:pt>
                <c:pt idx="12">
                  <c:v>32752</c:v>
                </c:pt>
                <c:pt idx="13">
                  <c:v>32782</c:v>
                </c:pt>
                <c:pt idx="14">
                  <c:v>32813</c:v>
                </c:pt>
                <c:pt idx="15">
                  <c:v>32843</c:v>
                </c:pt>
                <c:pt idx="16">
                  <c:v>32874</c:v>
                </c:pt>
                <c:pt idx="17">
                  <c:v>32905</c:v>
                </c:pt>
                <c:pt idx="18">
                  <c:v>32933</c:v>
                </c:pt>
                <c:pt idx="19">
                  <c:v>32964</c:v>
                </c:pt>
                <c:pt idx="20">
                  <c:v>32994</c:v>
                </c:pt>
                <c:pt idx="21">
                  <c:v>33025</c:v>
                </c:pt>
                <c:pt idx="22">
                  <c:v>33055</c:v>
                </c:pt>
                <c:pt idx="23">
                  <c:v>33086</c:v>
                </c:pt>
                <c:pt idx="24">
                  <c:v>33117</c:v>
                </c:pt>
                <c:pt idx="25">
                  <c:v>33147</c:v>
                </c:pt>
                <c:pt idx="26">
                  <c:v>33178</c:v>
                </c:pt>
                <c:pt idx="27">
                  <c:v>33208</c:v>
                </c:pt>
                <c:pt idx="28">
                  <c:v>33239</c:v>
                </c:pt>
                <c:pt idx="29">
                  <c:v>33270</c:v>
                </c:pt>
                <c:pt idx="30">
                  <c:v>33298</c:v>
                </c:pt>
                <c:pt idx="31">
                  <c:v>33329</c:v>
                </c:pt>
                <c:pt idx="32">
                  <c:v>33359</c:v>
                </c:pt>
                <c:pt idx="33">
                  <c:v>33390</c:v>
                </c:pt>
                <c:pt idx="34">
                  <c:v>33420</c:v>
                </c:pt>
                <c:pt idx="35">
                  <c:v>33451</c:v>
                </c:pt>
                <c:pt idx="36">
                  <c:v>33482</c:v>
                </c:pt>
                <c:pt idx="37">
                  <c:v>33512</c:v>
                </c:pt>
                <c:pt idx="38">
                  <c:v>33543</c:v>
                </c:pt>
                <c:pt idx="39">
                  <c:v>33573</c:v>
                </c:pt>
                <c:pt idx="40">
                  <c:v>33604</c:v>
                </c:pt>
                <c:pt idx="41">
                  <c:v>33635</c:v>
                </c:pt>
                <c:pt idx="42">
                  <c:v>33664</c:v>
                </c:pt>
                <c:pt idx="43">
                  <c:v>33695</c:v>
                </c:pt>
                <c:pt idx="44">
                  <c:v>33725</c:v>
                </c:pt>
                <c:pt idx="45">
                  <c:v>33756</c:v>
                </c:pt>
                <c:pt idx="46">
                  <c:v>33786</c:v>
                </c:pt>
                <c:pt idx="47">
                  <c:v>33817</c:v>
                </c:pt>
                <c:pt idx="48">
                  <c:v>33848</c:v>
                </c:pt>
                <c:pt idx="49">
                  <c:v>33878</c:v>
                </c:pt>
                <c:pt idx="50">
                  <c:v>33909</c:v>
                </c:pt>
                <c:pt idx="51">
                  <c:v>33939</c:v>
                </c:pt>
                <c:pt idx="52">
                  <c:v>33970</c:v>
                </c:pt>
                <c:pt idx="53">
                  <c:v>34001</c:v>
                </c:pt>
                <c:pt idx="54">
                  <c:v>34029</c:v>
                </c:pt>
                <c:pt idx="55">
                  <c:v>34060</c:v>
                </c:pt>
                <c:pt idx="56">
                  <c:v>34090</c:v>
                </c:pt>
                <c:pt idx="57">
                  <c:v>34121</c:v>
                </c:pt>
                <c:pt idx="58">
                  <c:v>34151</c:v>
                </c:pt>
                <c:pt idx="59">
                  <c:v>34182</c:v>
                </c:pt>
                <c:pt idx="60">
                  <c:v>34213</c:v>
                </c:pt>
                <c:pt idx="61">
                  <c:v>34243</c:v>
                </c:pt>
                <c:pt idx="62">
                  <c:v>34274</c:v>
                </c:pt>
                <c:pt idx="63">
                  <c:v>34304</c:v>
                </c:pt>
                <c:pt idx="64">
                  <c:v>34335</c:v>
                </c:pt>
                <c:pt idx="65">
                  <c:v>34366</c:v>
                </c:pt>
                <c:pt idx="66">
                  <c:v>34394</c:v>
                </c:pt>
                <c:pt idx="67">
                  <c:v>34425</c:v>
                </c:pt>
                <c:pt idx="68">
                  <c:v>34455</c:v>
                </c:pt>
                <c:pt idx="69">
                  <c:v>34486</c:v>
                </c:pt>
                <c:pt idx="70">
                  <c:v>34516</c:v>
                </c:pt>
                <c:pt idx="71">
                  <c:v>34547</c:v>
                </c:pt>
                <c:pt idx="72">
                  <c:v>34578</c:v>
                </c:pt>
                <c:pt idx="73">
                  <c:v>34608</c:v>
                </c:pt>
                <c:pt idx="74">
                  <c:v>34639</c:v>
                </c:pt>
                <c:pt idx="75">
                  <c:v>34669</c:v>
                </c:pt>
                <c:pt idx="76">
                  <c:v>34700</c:v>
                </c:pt>
                <c:pt idx="77">
                  <c:v>34731</c:v>
                </c:pt>
                <c:pt idx="78">
                  <c:v>34759</c:v>
                </c:pt>
                <c:pt idx="79">
                  <c:v>34790</c:v>
                </c:pt>
                <c:pt idx="80">
                  <c:v>34820</c:v>
                </c:pt>
                <c:pt idx="81">
                  <c:v>34851</c:v>
                </c:pt>
                <c:pt idx="82">
                  <c:v>34881</c:v>
                </c:pt>
                <c:pt idx="83">
                  <c:v>34912</c:v>
                </c:pt>
                <c:pt idx="84">
                  <c:v>34943</c:v>
                </c:pt>
                <c:pt idx="85">
                  <c:v>34973</c:v>
                </c:pt>
                <c:pt idx="86">
                  <c:v>35004</c:v>
                </c:pt>
                <c:pt idx="87">
                  <c:v>35034</c:v>
                </c:pt>
                <c:pt idx="88">
                  <c:v>35065</c:v>
                </c:pt>
                <c:pt idx="89">
                  <c:v>35096</c:v>
                </c:pt>
                <c:pt idx="90">
                  <c:v>35125</c:v>
                </c:pt>
                <c:pt idx="91">
                  <c:v>35156</c:v>
                </c:pt>
                <c:pt idx="92">
                  <c:v>35186</c:v>
                </c:pt>
                <c:pt idx="93">
                  <c:v>35217</c:v>
                </c:pt>
                <c:pt idx="94">
                  <c:v>35247</c:v>
                </c:pt>
                <c:pt idx="95">
                  <c:v>35278</c:v>
                </c:pt>
                <c:pt idx="96">
                  <c:v>35309</c:v>
                </c:pt>
                <c:pt idx="97">
                  <c:v>35339</c:v>
                </c:pt>
                <c:pt idx="98">
                  <c:v>35370</c:v>
                </c:pt>
                <c:pt idx="99">
                  <c:v>35400</c:v>
                </c:pt>
                <c:pt idx="100">
                  <c:v>35431</c:v>
                </c:pt>
                <c:pt idx="101">
                  <c:v>35462</c:v>
                </c:pt>
                <c:pt idx="102">
                  <c:v>35490</c:v>
                </c:pt>
                <c:pt idx="103">
                  <c:v>35521</c:v>
                </c:pt>
                <c:pt idx="104">
                  <c:v>35551</c:v>
                </c:pt>
                <c:pt idx="105">
                  <c:v>35582</c:v>
                </c:pt>
                <c:pt idx="106">
                  <c:v>35612</c:v>
                </c:pt>
                <c:pt idx="107">
                  <c:v>35643</c:v>
                </c:pt>
                <c:pt idx="108">
                  <c:v>35674</c:v>
                </c:pt>
                <c:pt idx="109">
                  <c:v>35704</c:v>
                </c:pt>
                <c:pt idx="110">
                  <c:v>35735</c:v>
                </c:pt>
                <c:pt idx="111">
                  <c:v>35765</c:v>
                </c:pt>
                <c:pt idx="112">
                  <c:v>35796</c:v>
                </c:pt>
                <c:pt idx="113">
                  <c:v>35827</c:v>
                </c:pt>
                <c:pt idx="114">
                  <c:v>35855</c:v>
                </c:pt>
                <c:pt idx="115">
                  <c:v>35886</c:v>
                </c:pt>
                <c:pt idx="116">
                  <c:v>35916</c:v>
                </c:pt>
                <c:pt idx="117">
                  <c:v>35947</c:v>
                </c:pt>
                <c:pt idx="118">
                  <c:v>35977</c:v>
                </c:pt>
                <c:pt idx="119">
                  <c:v>36008</c:v>
                </c:pt>
                <c:pt idx="120">
                  <c:v>36039</c:v>
                </c:pt>
                <c:pt idx="121">
                  <c:v>36069</c:v>
                </c:pt>
                <c:pt idx="122">
                  <c:v>36100</c:v>
                </c:pt>
                <c:pt idx="123">
                  <c:v>36130</c:v>
                </c:pt>
                <c:pt idx="124">
                  <c:v>36161</c:v>
                </c:pt>
                <c:pt idx="125">
                  <c:v>36192</c:v>
                </c:pt>
                <c:pt idx="126">
                  <c:v>36220</c:v>
                </c:pt>
                <c:pt idx="127">
                  <c:v>36251</c:v>
                </c:pt>
                <c:pt idx="128">
                  <c:v>36281</c:v>
                </c:pt>
                <c:pt idx="129">
                  <c:v>36312</c:v>
                </c:pt>
                <c:pt idx="130">
                  <c:v>36342</c:v>
                </c:pt>
                <c:pt idx="131">
                  <c:v>36373</c:v>
                </c:pt>
                <c:pt idx="132">
                  <c:v>36404</c:v>
                </c:pt>
                <c:pt idx="133">
                  <c:v>36434</c:v>
                </c:pt>
                <c:pt idx="134">
                  <c:v>36465</c:v>
                </c:pt>
                <c:pt idx="135">
                  <c:v>36495</c:v>
                </c:pt>
                <c:pt idx="136">
                  <c:v>36526</c:v>
                </c:pt>
                <c:pt idx="137">
                  <c:v>36557</c:v>
                </c:pt>
                <c:pt idx="138">
                  <c:v>36586</c:v>
                </c:pt>
                <c:pt idx="139">
                  <c:v>36617</c:v>
                </c:pt>
                <c:pt idx="140">
                  <c:v>36647</c:v>
                </c:pt>
                <c:pt idx="141">
                  <c:v>36678</c:v>
                </c:pt>
                <c:pt idx="142">
                  <c:v>36708</c:v>
                </c:pt>
                <c:pt idx="143">
                  <c:v>36739</c:v>
                </c:pt>
                <c:pt idx="144">
                  <c:v>36770</c:v>
                </c:pt>
                <c:pt idx="145">
                  <c:v>36800</c:v>
                </c:pt>
                <c:pt idx="146">
                  <c:v>36831</c:v>
                </c:pt>
                <c:pt idx="147">
                  <c:v>36861</c:v>
                </c:pt>
                <c:pt idx="148">
                  <c:v>36892</c:v>
                </c:pt>
                <c:pt idx="149">
                  <c:v>36923</c:v>
                </c:pt>
                <c:pt idx="150">
                  <c:v>36951</c:v>
                </c:pt>
                <c:pt idx="151">
                  <c:v>36982</c:v>
                </c:pt>
                <c:pt idx="152">
                  <c:v>37012</c:v>
                </c:pt>
                <c:pt idx="153">
                  <c:v>37043</c:v>
                </c:pt>
                <c:pt idx="154">
                  <c:v>37073</c:v>
                </c:pt>
                <c:pt idx="155">
                  <c:v>37104</c:v>
                </c:pt>
                <c:pt idx="156">
                  <c:v>37135</c:v>
                </c:pt>
                <c:pt idx="157">
                  <c:v>37165</c:v>
                </c:pt>
                <c:pt idx="158">
                  <c:v>37196</c:v>
                </c:pt>
                <c:pt idx="159">
                  <c:v>37226</c:v>
                </c:pt>
                <c:pt idx="160">
                  <c:v>37257</c:v>
                </c:pt>
                <c:pt idx="161">
                  <c:v>37288</c:v>
                </c:pt>
                <c:pt idx="162">
                  <c:v>37316</c:v>
                </c:pt>
                <c:pt idx="163">
                  <c:v>37347</c:v>
                </c:pt>
                <c:pt idx="164">
                  <c:v>37377</c:v>
                </c:pt>
                <c:pt idx="165">
                  <c:v>37408</c:v>
                </c:pt>
                <c:pt idx="166">
                  <c:v>37438</c:v>
                </c:pt>
                <c:pt idx="167">
                  <c:v>37469</c:v>
                </c:pt>
                <c:pt idx="168">
                  <c:v>37500</c:v>
                </c:pt>
                <c:pt idx="169">
                  <c:v>37530</c:v>
                </c:pt>
                <c:pt idx="170">
                  <c:v>37561</c:v>
                </c:pt>
                <c:pt idx="171">
                  <c:v>37591</c:v>
                </c:pt>
                <c:pt idx="172">
                  <c:v>37622</c:v>
                </c:pt>
                <c:pt idx="173">
                  <c:v>37653</c:v>
                </c:pt>
                <c:pt idx="174">
                  <c:v>37681</c:v>
                </c:pt>
                <c:pt idx="175">
                  <c:v>37712</c:v>
                </c:pt>
                <c:pt idx="176">
                  <c:v>37742</c:v>
                </c:pt>
                <c:pt idx="177">
                  <c:v>37773</c:v>
                </c:pt>
                <c:pt idx="178">
                  <c:v>37803</c:v>
                </c:pt>
                <c:pt idx="179">
                  <c:v>37834</c:v>
                </c:pt>
                <c:pt idx="180">
                  <c:v>37865</c:v>
                </c:pt>
                <c:pt idx="181">
                  <c:v>37895</c:v>
                </c:pt>
                <c:pt idx="182">
                  <c:v>37926</c:v>
                </c:pt>
                <c:pt idx="183">
                  <c:v>37956</c:v>
                </c:pt>
                <c:pt idx="184">
                  <c:v>37987</c:v>
                </c:pt>
                <c:pt idx="185">
                  <c:v>38018</c:v>
                </c:pt>
                <c:pt idx="186">
                  <c:v>38047</c:v>
                </c:pt>
                <c:pt idx="187">
                  <c:v>38078</c:v>
                </c:pt>
                <c:pt idx="188">
                  <c:v>38108</c:v>
                </c:pt>
                <c:pt idx="189">
                  <c:v>38139</c:v>
                </c:pt>
                <c:pt idx="190">
                  <c:v>38169</c:v>
                </c:pt>
                <c:pt idx="191">
                  <c:v>38200</c:v>
                </c:pt>
                <c:pt idx="192">
                  <c:v>38231</c:v>
                </c:pt>
                <c:pt idx="193">
                  <c:v>38261</c:v>
                </c:pt>
                <c:pt idx="194">
                  <c:v>38292</c:v>
                </c:pt>
                <c:pt idx="195">
                  <c:v>38322</c:v>
                </c:pt>
                <c:pt idx="196">
                  <c:v>38353</c:v>
                </c:pt>
                <c:pt idx="197">
                  <c:v>38384</c:v>
                </c:pt>
                <c:pt idx="198">
                  <c:v>38412</c:v>
                </c:pt>
                <c:pt idx="199">
                  <c:v>38443</c:v>
                </c:pt>
                <c:pt idx="200">
                  <c:v>38473</c:v>
                </c:pt>
                <c:pt idx="201">
                  <c:v>38504</c:v>
                </c:pt>
                <c:pt idx="202">
                  <c:v>38534</c:v>
                </c:pt>
                <c:pt idx="203">
                  <c:v>38565</c:v>
                </c:pt>
                <c:pt idx="204">
                  <c:v>38596</c:v>
                </c:pt>
                <c:pt idx="205">
                  <c:v>38626</c:v>
                </c:pt>
                <c:pt idx="206">
                  <c:v>38657</c:v>
                </c:pt>
                <c:pt idx="207">
                  <c:v>38687</c:v>
                </c:pt>
                <c:pt idx="208">
                  <c:v>38718</c:v>
                </c:pt>
                <c:pt idx="209">
                  <c:v>38749</c:v>
                </c:pt>
                <c:pt idx="210">
                  <c:v>38777</c:v>
                </c:pt>
                <c:pt idx="211">
                  <c:v>38808</c:v>
                </c:pt>
                <c:pt idx="212">
                  <c:v>38838</c:v>
                </c:pt>
                <c:pt idx="213">
                  <c:v>38869</c:v>
                </c:pt>
                <c:pt idx="214">
                  <c:v>38899</c:v>
                </c:pt>
                <c:pt idx="215">
                  <c:v>38930</c:v>
                </c:pt>
                <c:pt idx="216">
                  <c:v>38961</c:v>
                </c:pt>
                <c:pt idx="217">
                  <c:v>38991</c:v>
                </c:pt>
                <c:pt idx="218">
                  <c:v>39022</c:v>
                </c:pt>
                <c:pt idx="219">
                  <c:v>39052</c:v>
                </c:pt>
                <c:pt idx="220">
                  <c:v>39083</c:v>
                </c:pt>
                <c:pt idx="221">
                  <c:v>39114</c:v>
                </c:pt>
                <c:pt idx="222">
                  <c:v>39142</c:v>
                </c:pt>
                <c:pt idx="223">
                  <c:v>39173</c:v>
                </c:pt>
                <c:pt idx="224">
                  <c:v>39203</c:v>
                </c:pt>
                <c:pt idx="225">
                  <c:v>39234</c:v>
                </c:pt>
                <c:pt idx="226">
                  <c:v>39264</c:v>
                </c:pt>
                <c:pt idx="227">
                  <c:v>39295</c:v>
                </c:pt>
                <c:pt idx="228">
                  <c:v>39326</c:v>
                </c:pt>
                <c:pt idx="229">
                  <c:v>39356</c:v>
                </c:pt>
                <c:pt idx="230">
                  <c:v>39387</c:v>
                </c:pt>
                <c:pt idx="231">
                  <c:v>39417</c:v>
                </c:pt>
                <c:pt idx="232">
                  <c:v>39448</c:v>
                </c:pt>
                <c:pt idx="233">
                  <c:v>39479</c:v>
                </c:pt>
                <c:pt idx="234">
                  <c:v>39508</c:v>
                </c:pt>
                <c:pt idx="235">
                  <c:v>39539</c:v>
                </c:pt>
                <c:pt idx="236">
                  <c:v>39569</c:v>
                </c:pt>
                <c:pt idx="237">
                  <c:v>39600</c:v>
                </c:pt>
                <c:pt idx="238">
                  <c:v>39630</c:v>
                </c:pt>
                <c:pt idx="239">
                  <c:v>39661</c:v>
                </c:pt>
                <c:pt idx="240">
                  <c:v>39692</c:v>
                </c:pt>
                <c:pt idx="241">
                  <c:v>39722</c:v>
                </c:pt>
                <c:pt idx="242">
                  <c:v>39753</c:v>
                </c:pt>
                <c:pt idx="243">
                  <c:v>39783</c:v>
                </c:pt>
                <c:pt idx="244">
                  <c:v>39814</c:v>
                </c:pt>
                <c:pt idx="245">
                  <c:v>39845</c:v>
                </c:pt>
                <c:pt idx="246">
                  <c:v>39873</c:v>
                </c:pt>
                <c:pt idx="247">
                  <c:v>39904</c:v>
                </c:pt>
                <c:pt idx="248">
                  <c:v>39934</c:v>
                </c:pt>
                <c:pt idx="249">
                  <c:v>39965</c:v>
                </c:pt>
                <c:pt idx="250">
                  <c:v>39995</c:v>
                </c:pt>
                <c:pt idx="251">
                  <c:v>40026</c:v>
                </c:pt>
                <c:pt idx="252">
                  <c:v>40057</c:v>
                </c:pt>
                <c:pt idx="253">
                  <c:v>40087</c:v>
                </c:pt>
                <c:pt idx="254">
                  <c:v>40118</c:v>
                </c:pt>
                <c:pt idx="255">
                  <c:v>40148</c:v>
                </c:pt>
                <c:pt idx="256">
                  <c:v>40179</c:v>
                </c:pt>
                <c:pt idx="257">
                  <c:v>40210</c:v>
                </c:pt>
                <c:pt idx="258">
                  <c:v>40238</c:v>
                </c:pt>
                <c:pt idx="259">
                  <c:v>40269</c:v>
                </c:pt>
                <c:pt idx="260">
                  <c:v>40299</c:v>
                </c:pt>
                <c:pt idx="261">
                  <c:v>40330</c:v>
                </c:pt>
                <c:pt idx="262">
                  <c:v>40360</c:v>
                </c:pt>
                <c:pt idx="263">
                  <c:v>40391</c:v>
                </c:pt>
                <c:pt idx="264">
                  <c:v>40422</c:v>
                </c:pt>
                <c:pt idx="265">
                  <c:v>40452</c:v>
                </c:pt>
                <c:pt idx="266">
                  <c:v>40483</c:v>
                </c:pt>
                <c:pt idx="267">
                  <c:v>40513</c:v>
                </c:pt>
                <c:pt idx="268">
                  <c:v>40544</c:v>
                </c:pt>
                <c:pt idx="269">
                  <c:v>40575</c:v>
                </c:pt>
                <c:pt idx="270">
                  <c:v>40603</c:v>
                </c:pt>
                <c:pt idx="271">
                  <c:v>40634</c:v>
                </c:pt>
                <c:pt idx="272">
                  <c:v>40664</c:v>
                </c:pt>
                <c:pt idx="273">
                  <c:v>40695</c:v>
                </c:pt>
                <c:pt idx="274">
                  <c:v>40725</c:v>
                </c:pt>
                <c:pt idx="275">
                  <c:v>40756</c:v>
                </c:pt>
                <c:pt idx="276">
                  <c:v>40787</c:v>
                </c:pt>
                <c:pt idx="277">
                  <c:v>40817</c:v>
                </c:pt>
                <c:pt idx="278">
                  <c:v>40848</c:v>
                </c:pt>
                <c:pt idx="279">
                  <c:v>40878</c:v>
                </c:pt>
                <c:pt idx="280">
                  <c:v>40909</c:v>
                </c:pt>
                <c:pt idx="281">
                  <c:v>40940</c:v>
                </c:pt>
                <c:pt idx="282">
                  <c:v>40969</c:v>
                </c:pt>
                <c:pt idx="283">
                  <c:v>41000</c:v>
                </c:pt>
                <c:pt idx="284">
                  <c:v>41030</c:v>
                </c:pt>
                <c:pt idx="285">
                  <c:v>41061</c:v>
                </c:pt>
                <c:pt idx="286">
                  <c:v>41091</c:v>
                </c:pt>
                <c:pt idx="287">
                  <c:v>41122</c:v>
                </c:pt>
                <c:pt idx="288">
                  <c:v>41153</c:v>
                </c:pt>
                <c:pt idx="289">
                  <c:v>41183</c:v>
                </c:pt>
                <c:pt idx="290">
                  <c:v>41214</c:v>
                </c:pt>
                <c:pt idx="291">
                  <c:v>41244</c:v>
                </c:pt>
                <c:pt idx="292">
                  <c:v>41275</c:v>
                </c:pt>
                <c:pt idx="293">
                  <c:v>41306</c:v>
                </c:pt>
                <c:pt idx="294">
                  <c:v>41334</c:v>
                </c:pt>
                <c:pt idx="295">
                  <c:v>41365</c:v>
                </c:pt>
                <c:pt idx="296">
                  <c:v>41395</c:v>
                </c:pt>
                <c:pt idx="297">
                  <c:v>41426</c:v>
                </c:pt>
                <c:pt idx="298">
                  <c:v>41456</c:v>
                </c:pt>
                <c:pt idx="299">
                  <c:v>41487</c:v>
                </c:pt>
                <c:pt idx="300">
                  <c:v>41518</c:v>
                </c:pt>
                <c:pt idx="301">
                  <c:v>41548</c:v>
                </c:pt>
                <c:pt idx="302">
                  <c:v>41579</c:v>
                </c:pt>
                <c:pt idx="303">
                  <c:v>41609</c:v>
                </c:pt>
                <c:pt idx="304">
                  <c:v>41640</c:v>
                </c:pt>
                <c:pt idx="305">
                  <c:v>41671</c:v>
                </c:pt>
                <c:pt idx="306">
                  <c:v>41699</c:v>
                </c:pt>
                <c:pt idx="307">
                  <c:v>41730</c:v>
                </c:pt>
                <c:pt idx="308">
                  <c:v>41760</c:v>
                </c:pt>
                <c:pt idx="309">
                  <c:v>41791</c:v>
                </c:pt>
                <c:pt idx="310">
                  <c:v>41821</c:v>
                </c:pt>
                <c:pt idx="311">
                  <c:v>41852</c:v>
                </c:pt>
                <c:pt idx="312">
                  <c:v>41883</c:v>
                </c:pt>
                <c:pt idx="313">
                  <c:v>41913</c:v>
                </c:pt>
                <c:pt idx="314">
                  <c:v>41944</c:v>
                </c:pt>
                <c:pt idx="315">
                  <c:v>41974</c:v>
                </c:pt>
                <c:pt idx="316">
                  <c:v>42005</c:v>
                </c:pt>
                <c:pt idx="317">
                  <c:v>42036</c:v>
                </c:pt>
                <c:pt idx="318">
                  <c:v>42064</c:v>
                </c:pt>
                <c:pt idx="319">
                  <c:v>42095</c:v>
                </c:pt>
                <c:pt idx="320">
                  <c:v>42125</c:v>
                </c:pt>
                <c:pt idx="321">
                  <c:v>42156</c:v>
                </c:pt>
                <c:pt idx="322">
                  <c:v>42186</c:v>
                </c:pt>
                <c:pt idx="323">
                  <c:v>42186</c:v>
                </c:pt>
              </c:numCache>
            </c:numRef>
          </c:cat>
          <c:val>
            <c:numRef>
              <c:f>Sheet9!$M:$M</c:f>
              <c:numCache>
                <c:formatCode>General</c:formatCode>
                <c:ptCount val="65536"/>
                <c:pt idx="0">
                  <c:v>67.262632761742893</c:v>
                </c:pt>
                <c:pt idx="1">
                  <c:v>67.066340408329481</c:v>
                </c:pt>
                <c:pt idx="2">
                  <c:v>66.871117085812671</c:v>
                </c:pt>
                <c:pt idx="3">
                  <c:v>66.676956972125325</c:v>
                </c:pt>
                <c:pt idx="4">
                  <c:v>66.483854276910733</c:v>
                </c:pt>
                <c:pt idx="5">
                  <c:v>66.291803241344439</c:v>
                </c:pt>
                <c:pt idx="6">
                  <c:v>66.100798137964972</c:v>
                </c:pt>
                <c:pt idx="7">
                  <c:v>65.91083327050697</c:v>
                </c:pt>
                <c:pt idx="8">
                  <c:v>65.721902973723289</c:v>
                </c:pt>
                <c:pt idx="9">
                  <c:v>65.534001613222799</c:v>
                </c:pt>
                <c:pt idx="10">
                  <c:v>65.347123585299613</c:v>
                </c:pt>
                <c:pt idx="11">
                  <c:v>65.161263316764618</c:v>
                </c:pt>
                <c:pt idx="12">
                  <c:v>64.976415264783753</c:v>
                </c:pt>
                <c:pt idx="13">
                  <c:v>64.792573916707852</c:v>
                </c:pt>
                <c:pt idx="14">
                  <c:v>64.60973378991082</c:v>
                </c:pt>
                <c:pt idx="15">
                  <c:v>64.42788943162563</c:v>
                </c:pt>
                <c:pt idx="16">
                  <c:v>64.247035418781579</c:v>
                </c:pt>
                <c:pt idx="17">
                  <c:v>64.067166357842694</c:v>
                </c:pt>
                <c:pt idx="18">
                  <c:v>63.88827688464665</c:v>
                </c:pt>
                <c:pt idx="19">
                  <c:v>63.710361664245355</c:v>
                </c:pt>
                <c:pt idx="20">
                  <c:v>63.533415390745311</c:v>
                </c:pt>
                <c:pt idx="21">
                  <c:v>63.357432787149044</c:v>
                </c:pt>
                <c:pt idx="22">
                  <c:v>63.182408605198916</c:v>
                </c:pt>
                <c:pt idx="23">
                  <c:v>63.008337625219504</c:v>
                </c:pt>
                <c:pt idx="24">
                  <c:v>62.835214655962289</c:v>
                </c:pt>
                <c:pt idx="25">
                  <c:v>62.663034534451612</c:v>
                </c:pt>
                <c:pt idx="26">
                  <c:v>62.491792125828979</c:v>
                </c:pt>
                <c:pt idx="27">
                  <c:v>62.321482323201195</c:v>
                </c:pt>
                <c:pt idx="28">
                  <c:v>62.152100047488382</c:v>
                </c:pt>
                <c:pt idx="29">
                  <c:v>61.983640247271296</c:v>
                </c:pt>
                <c:pt idx="30">
                  <c:v>61.816097898641438</c:v>
                </c:pt>
                <c:pt idx="31">
                  <c:v>61.649468005051645</c:v>
                </c:pt>
                <c:pt idx="32">
                  <c:v>61.483745597165594</c:v>
                </c:pt>
                <c:pt idx="33">
                  <c:v>61.318925732711179</c:v>
                </c:pt>
                <c:pt idx="34">
                  <c:v>61.155003496332149</c:v>
                </c:pt>
                <c:pt idx="35">
                  <c:v>60.991973999442394</c:v>
                </c:pt>
                <c:pt idx="36">
                  <c:v>60.82983238007909</c:v>
                </c:pt>
                <c:pt idx="37">
                  <c:v>60.66857380275809</c:v>
                </c:pt>
                <c:pt idx="38">
                  <c:v>60.508193458330155</c:v>
                </c:pt>
                <c:pt idx="39">
                  <c:v>60.348686563837312</c:v>
                </c:pt>
                <c:pt idx="40">
                  <c:v>60.190048362370632</c:v>
                </c:pt>
                <c:pt idx="41">
                  <c:v>60.032274122926459</c:v>
                </c:pt>
                <c:pt idx="42">
                  <c:v>59.875359140267811</c:v>
                </c:pt>
                <c:pt idx="43">
                  <c:v>59.719298734782676</c:v>
                </c:pt>
                <c:pt idx="44">
                  <c:v>59.564088252344796</c:v>
                </c:pt>
                <c:pt idx="45">
                  <c:v>59.409723064174813</c:v>
                </c:pt>
                <c:pt idx="46">
                  <c:v>59.256198566702096</c:v>
                </c:pt>
                <c:pt idx="47">
                  <c:v>59.103510181427971</c:v>
                </c:pt>
                <c:pt idx="48">
                  <c:v>58.95165335478805</c:v>
                </c:pt>
                <c:pt idx="49">
                  <c:v>58.800623558018138</c:v>
                </c:pt>
                <c:pt idx="50">
                  <c:v>58.65041628701789</c:v>
                </c:pt>
                <c:pt idx="51">
                  <c:v>58.501027062215954</c:v>
                </c:pt>
                <c:pt idx="52">
                  <c:v>58.352451428438975</c:v>
                </c:pt>
                <c:pt idx="53">
                  <c:v>58.204684954775146</c:v>
                </c:pt>
                <c:pt idx="54">
                  <c:v>58.057723234445064</c:v>
                </c:pt>
                <c:pt idx="55">
                  <c:v>57.911561884668693</c:v>
                </c:pt>
                <c:pt idx="56">
                  <c:v>57.766196546535831</c:v>
                </c:pt>
                <c:pt idx="57">
                  <c:v>57.621622884874007</c:v>
                </c:pt>
                <c:pt idx="58">
                  <c:v>57.47783658812186</c:v>
                </c:pt>
                <c:pt idx="59">
                  <c:v>57.334833368198993</c:v>
                </c:pt>
                <c:pt idx="60">
                  <c:v>57.192608960378294</c:v>
                </c:pt>
                <c:pt idx="61">
                  <c:v>57.051159123158456</c:v>
                </c:pt>
                <c:pt idx="62">
                  <c:v>56.910479638138625</c:v>
                </c:pt>
                <c:pt idx="63">
                  <c:v>56.770566309891393</c:v>
                </c:pt>
                <c:pt idx="64">
                  <c:v>56.631414965838154</c:v>
                </c:pt>
                <c:pt idx="65">
                  <c:v>56.493021456124765</c:v>
                </c:pt>
                <c:pt idx="66">
                  <c:v>56.355381653497297</c:v>
                </c:pt>
                <c:pt idx="67">
                  <c:v>56.21849145318042</c:v>
                </c:pt>
                <c:pt idx="68">
                  <c:v>56.082346772752594</c:v>
                </c:pt>
                <c:pt idx="69">
                  <c:v>55.946943552025999</c:v>
                </c:pt>
                <c:pt idx="70">
                  <c:v>55.812277752925525</c:v>
                </c:pt>
                <c:pt idx="71">
                  <c:v>55.678345359367391</c:v>
                </c:pt>
                <c:pt idx="72">
                  <c:v>55.545142377140088</c:v>
                </c:pt>
                <c:pt idx="73">
                  <c:v>55.412664833784994</c:v>
                </c:pt>
                <c:pt idx="74">
                  <c:v>55.280908778478157</c:v>
                </c:pt>
                <c:pt idx="75">
                  <c:v>55.149870281911674</c:v>
                </c:pt>
                <c:pt idx="76">
                  <c:v>55.019545436178014</c:v>
                </c:pt>
                <c:pt idx="77">
                  <c:v>54.889930354651597</c:v>
                </c:pt>
                <c:pt idx="78">
                  <c:v>54.761021171874646</c:v>
                </c:pt>
                <c:pt idx="79">
                  <c:v>54.632814043440732</c:v>
                </c:pt>
                <c:pt idx="80">
                  <c:v>54.505305145880563</c:v>
                </c:pt>
                <c:pt idx="81">
                  <c:v>54.378490676547827</c:v>
                </c:pt>
                <c:pt idx="82">
                  <c:v>54.252366853506054</c:v>
                </c:pt>
                <c:pt idx="83">
                  <c:v>54.126929915415502</c:v>
                </c:pt>
                <c:pt idx="84">
                  <c:v>54.002176121421265</c:v>
                </c:pt>
                <c:pt idx="85">
                  <c:v>53.878101751041044</c:v>
                </c:pt>
                <c:pt idx="86">
                  <c:v>53.754703104055686</c:v>
                </c:pt>
                <c:pt idx="87">
                  <c:v>53.631976500396974</c:v>
                </c:pt>
                <c:pt idx="88">
                  <c:v>53.50991828003928</c:v>
                </c:pt>
                <c:pt idx="89">
                  <c:v>53.388524802889364</c:v>
                </c:pt>
                <c:pt idx="90">
                  <c:v>53.267792448679224</c:v>
                </c:pt>
                <c:pt idx="91">
                  <c:v>53.147717616856156</c:v>
                </c:pt>
                <c:pt idx="92">
                  <c:v>53.028296726477613</c:v>
                </c:pt>
                <c:pt idx="93">
                  <c:v>52.90952621610235</c:v>
                </c:pt>
                <c:pt idx="94">
                  <c:v>52.791402543685763</c:v>
                </c:pt>
                <c:pt idx="95">
                  <c:v>52.673922186473312</c:v>
                </c:pt>
                <c:pt idx="96">
                  <c:v>52.557081640895795</c:v>
                </c:pt>
                <c:pt idx="97">
                  <c:v>52.440877422464936</c:v>
                </c:pt>
                <c:pt idx="98">
                  <c:v>52.325306065669594</c:v>
                </c:pt>
                <c:pt idx="99">
                  <c:v>52.210364123871862</c:v>
                </c:pt>
                <c:pt idx="100">
                  <c:v>52.096048169204508</c:v>
                </c:pt>
                <c:pt idx="101">
                  <c:v>51.982354792469543</c:v>
                </c:pt>
                <c:pt idx="102">
                  <c:v>51.869280603035094</c:v>
                </c:pt>
                <c:pt idx="103">
                  <c:v>51.756822228735501</c:v>
                </c:pt>
                <c:pt idx="104">
                  <c:v>51.64497631577018</c:v>
                </c:pt>
                <c:pt idx="105">
                  <c:v>51.533739528603761</c:v>
                </c:pt>
                <c:pt idx="106">
                  <c:v>51.423108549866576</c:v>
                </c:pt>
                <c:pt idx="107">
                  <c:v>51.313080080255745</c:v>
                </c:pt>
                <c:pt idx="108">
                  <c:v>51.203650838436893</c:v>
                </c:pt>
                <c:pt idx="109">
                  <c:v>51.0948175609457</c:v>
                </c:pt>
                <c:pt idx="110">
                  <c:v>50.986577002091721</c:v>
                </c:pt>
                <c:pt idx="111">
                  <c:v>50.878925933860486</c:v>
                </c:pt>
                <c:pt idx="112">
                  <c:v>50.771861145817795</c:v>
                </c:pt>
                <c:pt idx="113">
                  <c:v>50.665379445013812</c:v>
                </c:pt>
                <c:pt idx="114">
                  <c:v>50.559477655887683</c:v>
                </c:pt>
                <c:pt idx="115">
                  <c:v>50.454152620173886</c:v>
                </c:pt>
                <c:pt idx="116">
                  <c:v>50.349401196805644</c:v>
                </c:pt>
                <c:pt idx="117">
                  <c:v>50.245220261824258</c:v>
                </c:pt>
                <c:pt idx="118">
                  <c:v>50.14160670828354</c:v>
                </c:pt>
                <c:pt idx="119">
                  <c:v>50.038557446159096</c:v>
                </c:pt>
                <c:pt idx="120">
                  <c:v>49.936069402253352</c:v>
                </c:pt>
                <c:pt idx="121">
                  <c:v>49.834139520108067</c:v>
                </c:pt>
                <c:pt idx="122">
                  <c:v>49.732764759908932</c:v>
                </c:pt>
                <c:pt idx="123">
                  <c:v>49.631942098397701</c:v>
                </c:pt>
                <c:pt idx="124">
                  <c:v>49.531668528780955</c:v>
                </c:pt>
                <c:pt idx="125">
                  <c:v>49.431941060640376</c:v>
                </c:pt>
                <c:pt idx="126">
                  <c:v>49.332756719844809</c:v>
                </c:pt>
                <c:pt idx="127">
                  <c:v>49.234112548459315</c:v>
                </c:pt>
                <c:pt idx="128">
                  <c:v>49.136005604658223</c:v>
                </c:pt>
                <c:pt idx="129">
                  <c:v>49.038432962638623</c:v>
                </c:pt>
                <c:pt idx="130">
                  <c:v>48.941391712530852</c:v>
                </c:pt>
                <c:pt idx="131">
                  <c:v>48.84487896031284</c:v>
                </c:pt>
                <c:pt idx="132">
                  <c:v>48.748891827724322</c:v>
                </c:pt>
                <c:pt idx="133">
                  <c:v>48.653427452179351</c:v>
                </c:pt>
                <c:pt idx="134">
                  <c:v>48.558482986682954</c:v>
                </c:pt>
                <c:pt idx="135">
                  <c:v>48.464055599744384</c:v>
                </c:pt>
                <c:pt idx="136">
                  <c:v>48.370142475294159</c:v>
                </c:pt>
                <c:pt idx="137">
                  <c:v>48.276740812599463</c:v>
                </c:pt>
                <c:pt idx="138">
                  <c:v>48.183847826179672</c:v>
                </c:pt>
                <c:pt idx="139">
                  <c:v>48.091460745725271</c:v>
                </c:pt>
                <c:pt idx="140">
                  <c:v>47.999576816013807</c:v>
                </c:pt>
                <c:pt idx="141">
                  <c:v>47.908193296827889</c:v>
                </c:pt>
                <c:pt idx="142">
                  <c:v>47.817307462873423</c:v>
                </c:pt>
                <c:pt idx="143">
                  <c:v>47.726916603700019</c:v>
                </c:pt>
                <c:pt idx="144">
                  <c:v>47.637018023616875</c:v>
                </c:pt>
                <c:pt idx="145">
                  <c:v>47.54760904161509</c:v>
                </c:pt>
                <c:pt idx="146">
                  <c:v>47.458686991287088</c:v>
                </c:pt>
                <c:pt idx="147">
                  <c:v>47.370249220746445</c:v>
                </c:pt>
                <c:pt idx="148">
                  <c:v>47.282293092549537</c:v>
                </c:pt>
                <c:pt idx="149">
                  <c:v>47.194815983615953</c:v>
                </c:pt>
                <c:pt idx="150">
                  <c:v>47.107815285151489</c:v>
                </c:pt>
                <c:pt idx="151">
                  <c:v>47.021288402569546</c:v>
                </c:pt>
                <c:pt idx="152">
                  <c:v>46.935232755413921</c:v>
                </c:pt>
                <c:pt idx="153">
                  <c:v>46.849645777281808</c:v>
                </c:pt>
                <c:pt idx="154">
                  <c:v>46.764524915747714</c:v>
                </c:pt>
                <c:pt idx="155">
                  <c:v>46.679867632286168</c:v>
                </c:pt>
                <c:pt idx="156">
                  <c:v>46.595671402197901</c:v>
                </c:pt>
                <c:pt idx="157">
                  <c:v>46.511933714532304</c:v>
                </c:pt>
                <c:pt idx="158">
                  <c:v>46.428652072014415</c:v>
                </c:pt>
                <c:pt idx="159">
                  <c:v>46.345823990969514</c:v>
                </c:pt>
                <c:pt idx="160">
                  <c:v>46.263447001249141</c:v>
                </c:pt>
                <c:pt idx="161">
                  <c:v>46.18151864615826</c:v>
                </c:pt>
                <c:pt idx="162">
                  <c:v>46.100036482379863</c:v>
                </c:pt>
                <c:pt idx="163">
                  <c:v>46.018998079904868</c:v>
                </c:pt>
                <c:pt idx="164">
                  <c:v>45.938401021957759</c:v>
                </c:pt>
                <c:pt idx="165">
                  <c:v>45.858242904925063</c:v>
                </c:pt>
                <c:pt idx="166">
                  <c:v>45.778521338283873</c:v>
                </c:pt>
                <c:pt idx="167">
                  <c:v>45.699233944530057</c:v>
                </c:pt>
                <c:pt idx="168">
                  <c:v>45.620378359107313</c:v>
                </c:pt>
                <c:pt idx="169">
                  <c:v>45.541952230338083</c:v>
                </c:pt>
                <c:pt idx="170">
                  <c:v>45.463953219351538</c:v>
                </c:pt>
                <c:pt idx="171">
                  <c:v>45.386379000014593</c:v>
                </c:pt>
                <c:pt idx="172">
                  <c:v>45.309227258862869</c:v>
                </c:pt>
                <c:pt idx="173">
                  <c:v>45.232495695031382</c:v>
                </c:pt>
                <c:pt idx="174">
                  <c:v>45.156182020185412</c:v>
                </c:pt>
                <c:pt idx="175">
                  <c:v>45.080283958453244</c:v>
                </c:pt>
                <c:pt idx="176">
                  <c:v>45.004799246357813</c:v>
                </c:pt>
                <c:pt idx="177">
                  <c:v>44.929725632749012</c:v>
                </c:pt>
                <c:pt idx="178">
                  <c:v>44.855060878736786</c:v>
                </c:pt>
                <c:pt idx="179">
                  <c:v>44.780802757624748</c:v>
                </c:pt>
                <c:pt idx="180">
                  <c:v>44.706949054842497</c:v>
                </c:pt>
                <c:pt idx="181">
                  <c:v>44.633497567881491</c:v>
                </c:pt>
                <c:pt idx="182">
                  <c:v>44.560446106227594</c:v>
                </c:pt>
                <c:pt idx="183">
                  <c:v>44.48779249129619</c:v>
                </c:pt>
                <c:pt idx="184">
                  <c:v>44.415534556368875</c:v>
                </c:pt>
                <c:pt idx="185">
                  <c:v>44.343670146525689</c:v>
                </c:pt>
                <c:pt idx="186">
                  <c:v>44.27219711858389</c:v>
                </c:pt>
                <c:pt idx="187">
                  <c:v>44.20111334103197</c:v>
                </c:pt>
                <c:pt idx="188">
                  <c:v>44.130416693967135</c:v>
                </c:pt>
                <c:pt idx="189">
                  <c:v>44.060105069032325</c:v>
                </c:pt>
                <c:pt idx="190">
                  <c:v>43.990176369352248</c:v>
                </c:pt>
                <c:pt idx="191">
                  <c:v>43.920628509471584</c:v>
                </c:pt>
                <c:pt idx="192">
                  <c:v>43.851459415292283</c:v>
                </c:pt>
                <c:pt idx="193">
                  <c:v>43.78266702401347</c:v>
                </c:pt>
                <c:pt idx="194">
                  <c:v>43.714249284066746</c:v>
                </c:pt>
                <c:pt idx="195">
                  <c:v>43.646204155057418</c:v>
                </c:pt>
                <c:pt idx="196">
                  <c:v>43.578529607703736</c:v>
                </c:pt>
                <c:pt idx="197">
                  <c:v>43.511223623774477</c:v>
                </c:pt>
                <c:pt idx="198">
                  <c:v>43.444284196030971</c:v>
                </c:pt>
                <c:pt idx="199">
                  <c:v>43.377709328165828</c:v>
                </c:pt>
                <c:pt idx="200">
                  <c:v>43.311497034742928</c:v>
                </c:pt>
                <c:pt idx="201">
                  <c:v>43.245645341141113</c:v>
                </c:pt>
                <c:pt idx="202">
                  <c:v>43.180152283490912</c:v>
                </c:pt>
                <c:pt idx="203">
                  <c:v>43.115015908619988</c:v>
                </c:pt>
                <c:pt idx="204">
                  <c:v>43.050234273991997</c:v>
                </c:pt>
                <c:pt idx="205">
                  <c:v>42.985805447651245</c:v>
                </c:pt>
                <c:pt idx="206">
                  <c:v>42.921727508162341</c:v>
                </c:pt>
                <c:pt idx="207">
                  <c:v>42.857998544555308</c:v>
                </c:pt>
                <c:pt idx="208">
                  <c:v>42.794616656266548</c:v>
                </c:pt>
                <c:pt idx="209">
                  <c:v>42.731579953084236</c:v>
                </c:pt>
                <c:pt idx="210">
                  <c:v>42.668886555089848</c:v>
                </c:pt>
                <c:pt idx="211">
                  <c:v>42.606534592603722</c:v>
                </c:pt>
                <c:pt idx="212">
                  <c:v>42.544522206128519</c:v>
                </c:pt>
                <c:pt idx="213">
                  <c:v>42.48284754629379</c:v>
                </c:pt>
                <c:pt idx="214">
                  <c:v>42.421508773801577</c:v>
                </c:pt>
                <c:pt idx="215">
                  <c:v>42.360504059370044</c:v>
                </c:pt>
                <c:pt idx="216">
                  <c:v>42.299831583680444</c:v>
                </c:pt>
                <c:pt idx="217">
                  <c:v>42.239489537322065</c:v>
                </c:pt>
                <c:pt idx="218">
                  <c:v>42.179476120738713</c:v>
                </c:pt>
                <c:pt idx="219">
                  <c:v>42.119789544174267</c:v>
                </c:pt>
                <c:pt idx="220">
                  <c:v>42.060428027620254</c:v>
                </c:pt>
                <c:pt idx="221">
                  <c:v>42.001389800762048</c:v>
                </c:pt>
                <c:pt idx="222">
                  <c:v>41.942673102926911</c:v>
                </c:pt>
                <c:pt idx="223">
                  <c:v>41.884276183029975</c:v>
                </c:pt>
                <c:pt idx="224">
                  <c:v>41.826197299524189</c:v>
                </c:pt>
                <c:pt idx="225">
                  <c:v>41.768434720346008</c:v>
                </c:pt>
                <c:pt idx="226">
                  <c:v>41.710986722865584</c:v>
                </c:pt>
                <c:pt idx="227">
                  <c:v>41.653851593834375</c:v>
                </c:pt>
                <c:pt idx="228">
                  <c:v>41.597027629335095</c:v>
                </c:pt>
                <c:pt idx="229">
                  <c:v>41.540513134729316</c:v>
                </c:pt>
                <c:pt idx="230">
                  <c:v>41.484306424607794</c:v>
                </c:pt>
                <c:pt idx="231">
                  <c:v>41.428405822741112</c:v>
                </c:pt>
                <c:pt idx="232">
                  <c:v>41.372809662028004</c:v>
                </c:pt>
                <c:pt idx="233">
                  <c:v>41.317516284446747</c:v>
                </c:pt>
                <c:pt idx="234">
                  <c:v>41.262524041005413</c:v>
                </c:pt>
                <c:pt idx="235">
                  <c:v>41.207831291692088</c:v>
                </c:pt>
                <c:pt idx="236">
                  <c:v>41.153436405427946</c:v>
                </c:pt>
                <c:pt idx="237">
                  <c:v>41.099337760015636</c:v>
                </c:pt>
                <c:pt idx="238">
                  <c:v>41.045533742093362</c:v>
                </c:pt>
                <c:pt idx="239">
                  <c:v>40.992022747085663</c:v>
                </c:pt>
                <c:pt idx="240">
                  <c:v>40.938803179155812</c:v>
                </c:pt>
                <c:pt idx="241">
                  <c:v>40.885873451157998</c:v>
                </c:pt>
                <c:pt idx="242">
                  <c:v>40.833231984590867</c:v>
                </c:pt>
                <c:pt idx="243">
                  <c:v>40.780877209548805</c:v>
                </c:pt>
                <c:pt idx="244">
                  <c:v>40.728807564676735</c:v>
                </c:pt>
                <c:pt idx="245">
                  <c:v>40.677021497122503</c:v>
                </c:pt>
                <c:pt idx="246">
                  <c:v>40.62551746249185</c:v>
                </c:pt>
                <c:pt idx="247">
                  <c:v>40.574293924799932</c:v>
                </c:pt>
                <c:pt idx="248">
                  <c:v>40.523349356428433</c:v>
                </c:pt>
                <c:pt idx="249">
                  <c:v>40.472682238078107</c:v>
                </c:pt>
                <c:pt idx="250">
                  <c:v>40.422291058723644</c:v>
                </c:pt>
                <c:pt idx="251">
                  <c:v>40.372174315569865</c:v>
                </c:pt>
                <c:pt idx="252">
                  <c:v>40.32233051400501</c:v>
                </c:pt>
                <c:pt idx="253">
                  <c:v>40.272758167557512</c:v>
                </c:pt>
                <c:pt idx="254">
                  <c:v>40.223455797851663</c:v>
                </c:pt>
                <c:pt idx="255">
                  <c:v>40.174421934562645</c:v>
                </c:pt>
                <c:pt idx="256">
                  <c:v>40.125655115373533</c:v>
                </c:pt>
                <c:pt idx="257">
                  <c:v>40.077153885931153</c:v>
                </c:pt>
                <c:pt idx="258">
                  <c:v>40.028916799803063</c:v>
                </c:pt>
                <c:pt idx="259">
                  <c:v>39.980942418433955</c:v>
                </c:pt>
                <c:pt idx="260">
                  <c:v>39.933229311103474</c:v>
                </c:pt>
                <c:pt idx="261">
                  <c:v>39.885776054882896</c:v>
                </c:pt>
                <c:pt idx="262">
                  <c:v>39.838581234592986</c:v>
                </c:pt>
                <c:pt idx="263">
                  <c:v>39.791643442761675</c:v>
                </c:pt>
                <c:pt idx="264">
                  <c:v>39.744961279582135</c:v>
                </c:pt>
                <c:pt idx="265">
                  <c:v>39.698533352871635</c:v>
                </c:pt>
                <c:pt idx="266">
                  <c:v>39.652358278028117</c:v>
                </c:pt>
                <c:pt idx="267">
                  <c:v>39.606434677991274</c:v>
                </c:pt>
                <c:pt idx="268">
                  <c:v>39.560761183200349</c:v>
                </c:pt>
                <c:pt idx="269">
                  <c:v>39.515336431553386</c:v>
                </c:pt>
                <c:pt idx="270">
                  <c:v>39.470159068366002</c:v>
                </c:pt>
                <c:pt idx="271">
                  <c:v>39.425227746332226</c:v>
                </c:pt>
                <c:pt idx="272">
                  <c:v>39.380541125483184</c:v>
                </c:pt>
                <c:pt idx="273">
                  <c:v>39.336097873148177</c:v>
                </c:pt>
                <c:pt idx="274">
                  <c:v>39.291896663914095</c:v>
                </c:pt>
                <c:pt idx="275">
                  <c:v>39.247936179585913</c:v>
                </c:pt>
                <c:pt idx="276">
                  <c:v>39.204215109148016</c:v>
                </c:pt>
                <c:pt idx="277">
                  <c:v>39.160732148724868</c:v>
                </c:pt>
                <c:pt idx="278">
                  <c:v>39.117486001540883</c:v>
                </c:pt>
                <c:pt idx="279">
                  <c:v>39.074475377884902</c:v>
                </c:pt>
                <c:pt idx="280">
                  <c:v>39.031698995067799</c:v>
                </c:pt>
                <c:pt idx="281">
                  <c:v>38.989155577386974</c:v>
                </c:pt>
                <c:pt idx="282">
                  <c:v>38.946843856087234</c:v>
                </c:pt>
                <c:pt idx="283">
                  <c:v>38.904762569323367</c:v>
                </c:pt>
                <c:pt idx="284">
                  <c:v>38.862910462122414</c:v>
                </c:pt>
                <c:pt idx="285">
                  <c:v>38.821286286345355</c:v>
                </c:pt>
                <c:pt idx="286">
                  <c:v>38.779888800651861</c:v>
                </c:pt>
                <c:pt idx="287">
                  <c:v>38.738716770461167</c:v>
                </c:pt>
                <c:pt idx="288">
                  <c:v>38.697768967916204</c:v>
                </c:pt>
                <c:pt idx="289">
                  <c:v>38.657044171847431</c:v>
                </c:pt>
                <c:pt idx="290">
                  <c:v>38.616541167736209</c:v>
                </c:pt>
                <c:pt idx="291">
                  <c:v>38.576258747677592</c:v>
                </c:pt>
                <c:pt idx="292">
                  <c:v>38.536195710345012</c:v>
                </c:pt>
                <c:pt idx="293">
                  <c:v>38.49635086095499</c:v>
                </c:pt>
                <c:pt idx="294">
                  <c:v>38.456723011230117</c:v>
                </c:pt>
                <c:pt idx="295">
                  <c:v>38.417310979366</c:v>
                </c:pt>
                <c:pt idx="296">
                  <c:v>38.37811358999317</c:v>
                </c:pt>
                <c:pt idx="297">
                  <c:v>38.339129674143507</c:v>
                </c:pt>
                <c:pt idx="298">
                  <c:v>38.300358069215896</c:v>
                </c:pt>
                <c:pt idx="299">
                  <c:v>38.261797618940172</c:v>
                </c:pt>
                <c:pt idx="300">
                  <c:v>38.223447173343523</c:v>
                </c:pt>
                <c:pt idx="301">
                  <c:v>38.185305588716702</c:v>
                </c:pt>
                <c:pt idx="302">
                  <c:v>38.147371727578133</c:v>
                </c:pt>
                <c:pt idx="303">
                  <c:v>38.10964445864159</c:v>
                </c:pt>
                <c:pt idx="304">
                  <c:v>38.072122656782646</c:v>
                </c:pt>
                <c:pt idx="305">
                  <c:v>38.034805203003145</c:v>
                </c:pt>
                <c:pt idx="306">
                  <c:v>37.997690984400052</c:v>
                </c:pt>
                <c:pt idx="307">
                  <c:v>37.960778894131117</c:v>
                </c:pt>
                <c:pt idx="308">
                  <c:v>37.9240678313815</c:v>
                </c:pt>
                <c:pt idx="309">
                  <c:v>37.887556701332699</c:v>
                </c:pt>
                <c:pt idx="310">
                  <c:v>37.851244415127759</c:v>
                </c:pt>
                <c:pt idx="311">
                  <c:v>37.815129889840257</c:v>
                </c:pt>
                <c:pt idx="312">
                  <c:v>37.779212048441359</c:v>
                </c:pt>
                <c:pt idx="313">
                  <c:v>37.743489819767149</c:v>
                </c:pt>
                <c:pt idx="314">
                  <c:v>37.707962138489087</c:v>
                </c:pt>
                <c:pt idx="315">
                  <c:v>37.672627945078638</c:v>
                </c:pt>
                <c:pt idx="316">
                  <c:v>37.63748618577894</c:v>
                </c:pt>
                <c:pt idx="317">
                  <c:v>37.602535812571666</c:v>
                </c:pt>
                <c:pt idx="318">
                  <c:v>37.567775783145251</c:v>
                </c:pt>
                <c:pt idx="319">
                  <c:v>37.533205060866145</c:v>
                </c:pt>
                <c:pt idx="320">
                  <c:v>37.498822614745443</c:v>
                </c:pt>
                <c:pt idx="321">
                  <c:v>37.46462741940924</c:v>
                </c:pt>
                <c:pt idx="322">
                  <c:v>37.430618455068377</c:v>
                </c:pt>
                <c:pt idx="323">
                  <c:v>37.430618455068377</c:v>
                </c:pt>
              </c:numCache>
            </c:numRef>
          </c:val>
        </c:ser>
        <c:marker val="1"/>
        <c:axId val="43294720"/>
        <c:axId val="43296256"/>
      </c:lineChart>
      <c:dateAx>
        <c:axId val="43294720"/>
        <c:scaling>
          <c:orientation val="minMax"/>
        </c:scaling>
        <c:axPos val="b"/>
        <c:numFmt formatCode="[$-409]mmm\-yy;@" sourceLinked="1"/>
        <c:tickLblPos val="nextTo"/>
        <c:spPr>
          <a:ln w="15875">
            <a:solidFill>
              <a:schemeClr val="tx1"/>
            </a:solidFill>
          </a:ln>
        </c:spPr>
        <c:txPr>
          <a:bodyPr rot="0" vert="horz"/>
          <a:lstStyle/>
          <a:p>
            <a:pPr>
              <a:defRPr/>
            </a:pPr>
            <a:endParaRPr lang="el-GR"/>
          </a:p>
        </c:txPr>
        <c:crossAx val="43296256"/>
        <c:crosses val="autoZero"/>
        <c:auto val="1"/>
        <c:lblOffset val="100"/>
        <c:baseTimeUnit val="days"/>
        <c:majorUnit val="5"/>
        <c:majorTimeUnit val="years"/>
      </c:dateAx>
      <c:valAx>
        <c:axId val="43296256"/>
        <c:scaling>
          <c:orientation val="minMax"/>
          <c:max val="75"/>
          <c:min val="30"/>
        </c:scaling>
        <c:axPos val="l"/>
        <c:title>
          <c:tx>
            <c:rich>
              <a:bodyPr rot="-5400000" vert="horz"/>
              <a:lstStyle/>
              <a:p>
                <a:pPr>
                  <a:defRPr sz="800"/>
                </a:pPr>
                <a:r>
                  <a:rPr lang="en-US" sz="800"/>
                  <a:t>ABSORBED GAMMA DOSE RATE IN AIR (nGy/h) </a:t>
                </a:r>
              </a:p>
            </c:rich>
          </c:tx>
          <c:layout>
            <c:manualLayout>
              <c:xMode val="edge"/>
              <c:yMode val="edge"/>
              <c:x val="1.433618459563058E-2"/>
              <c:y val="7.763271526543053E-2"/>
            </c:manualLayout>
          </c:layout>
        </c:title>
        <c:numFmt formatCode="General" sourceLinked="1"/>
        <c:tickLblPos val="nextTo"/>
        <c:spPr>
          <a:ln w="15875">
            <a:solidFill>
              <a:schemeClr val="tx1"/>
            </a:solidFill>
          </a:ln>
        </c:spPr>
        <c:crossAx val="43294720"/>
        <c:crosses val="autoZero"/>
        <c:crossBetween val="between"/>
      </c:valAx>
      <c:spPr>
        <a:noFill/>
        <a:ln>
          <a:noFill/>
        </a:ln>
      </c:spPr>
    </c:plotArea>
    <c:plotVisOnly val="1"/>
    <c:dispBlanksAs val="gap"/>
  </c:chart>
  <c:spPr>
    <a:noFill/>
    <a:ln>
      <a:noFill/>
    </a:ln>
  </c:spPr>
  <c:txPr>
    <a:bodyPr/>
    <a:lstStyle/>
    <a:p>
      <a:pPr>
        <a:defRPr baseline="0"/>
      </a:pPr>
      <a:endParaRPr lang="el-GR"/>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manualLayout>
          <c:layoutTarget val="inner"/>
          <c:xMode val="edge"/>
          <c:yMode val="edge"/>
          <c:x val="0.11291019477006918"/>
          <c:y val="5.4636983326724509E-2"/>
          <c:w val="0.82490231964247762"/>
          <c:h val="0.74350320793234159"/>
        </c:manualLayout>
      </c:layout>
      <c:scatterChart>
        <c:scatterStyle val="smoothMarker"/>
        <c:ser>
          <c:idx val="0"/>
          <c:order val="0"/>
          <c:tx>
            <c:strRef>
              <c:f>MONTHLY!$I$1</c:f>
              <c:strCache>
                <c:ptCount val="1"/>
                <c:pt idx="0">
                  <c:v>AFTER FIT (nGy/h)</c:v>
                </c:pt>
              </c:strCache>
            </c:strRef>
          </c:tx>
          <c:spPr>
            <a:ln w="9525" cap="rnd">
              <a:solidFill>
                <a:schemeClr val="tx1"/>
              </a:solidFill>
              <a:round/>
            </a:ln>
            <a:effectLst/>
          </c:spPr>
          <c:marker>
            <c:symbol val="none"/>
          </c:marker>
          <c:xVal>
            <c:numRef>
              <c:f>MONTHLY!$D$3:$D$324</c:f>
              <c:numCache>
                <c:formatCode>[$-409]mmm\-yy;@</c:formatCode>
                <c:ptCount val="322"/>
                <c:pt idx="0">
                  <c:v>32417</c:v>
                </c:pt>
                <c:pt idx="1">
                  <c:v>32448</c:v>
                </c:pt>
                <c:pt idx="2">
                  <c:v>32478</c:v>
                </c:pt>
                <c:pt idx="3">
                  <c:v>32509</c:v>
                </c:pt>
                <c:pt idx="4">
                  <c:v>32540</c:v>
                </c:pt>
                <c:pt idx="5">
                  <c:v>32568</c:v>
                </c:pt>
                <c:pt idx="6">
                  <c:v>32599</c:v>
                </c:pt>
                <c:pt idx="7">
                  <c:v>32629</c:v>
                </c:pt>
                <c:pt idx="8">
                  <c:v>32660</c:v>
                </c:pt>
                <c:pt idx="9">
                  <c:v>32690</c:v>
                </c:pt>
                <c:pt idx="10">
                  <c:v>32721</c:v>
                </c:pt>
                <c:pt idx="11">
                  <c:v>32752</c:v>
                </c:pt>
                <c:pt idx="12">
                  <c:v>32782</c:v>
                </c:pt>
                <c:pt idx="13">
                  <c:v>32813</c:v>
                </c:pt>
                <c:pt idx="14">
                  <c:v>32843</c:v>
                </c:pt>
                <c:pt idx="15">
                  <c:v>32874</c:v>
                </c:pt>
                <c:pt idx="16">
                  <c:v>32905</c:v>
                </c:pt>
                <c:pt idx="17">
                  <c:v>32933</c:v>
                </c:pt>
                <c:pt idx="18">
                  <c:v>32964</c:v>
                </c:pt>
                <c:pt idx="19">
                  <c:v>32994</c:v>
                </c:pt>
                <c:pt idx="20">
                  <c:v>33025</c:v>
                </c:pt>
                <c:pt idx="21">
                  <c:v>33055</c:v>
                </c:pt>
                <c:pt idx="22">
                  <c:v>33086</c:v>
                </c:pt>
                <c:pt idx="23">
                  <c:v>33117</c:v>
                </c:pt>
                <c:pt idx="24">
                  <c:v>33147</c:v>
                </c:pt>
                <c:pt idx="25">
                  <c:v>33178</c:v>
                </c:pt>
                <c:pt idx="26">
                  <c:v>33208</c:v>
                </c:pt>
                <c:pt idx="27">
                  <c:v>33239</c:v>
                </c:pt>
                <c:pt idx="28">
                  <c:v>33270</c:v>
                </c:pt>
                <c:pt idx="29">
                  <c:v>33298</c:v>
                </c:pt>
                <c:pt idx="30">
                  <c:v>33329</c:v>
                </c:pt>
                <c:pt idx="31">
                  <c:v>33359</c:v>
                </c:pt>
                <c:pt idx="32">
                  <c:v>33390</c:v>
                </c:pt>
                <c:pt idx="33">
                  <c:v>33420</c:v>
                </c:pt>
                <c:pt idx="34">
                  <c:v>33451</c:v>
                </c:pt>
                <c:pt idx="35">
                  <c:v>33482</c:v>
                </c:pt>
                <c:pt idx="36">
                  <c:v>33512</c:v>
                </c:pt>
                <c:pt idx="37">
                  <c:v>33543</c:v>
                </c:pt>
                <c:pt idx="38">
                  <c:v>33573</c:v>
                </c:pt>
                <c:pt idx="39">
                  <c:v>33604</c:v>
                </c:pt>
                <c:pt idx="40">
                  <c:v>33635</c:v>
                </c:pt>
                <c:pt idx="41">
                  <c:v>33664</c:v>
                </c:pt>
                <c:pt idx="42">
                  <c:v>33695</c:v>
                </c:pt>
                <c:pt idx="43">
                  <c:v>33725</c:v>
                </c:pt>
                <c:pt idx="44">
                  <c:v>33756</c:v>
                </c:pt>
                <c:pt idx="45">
                  <c:v>33786</c:v>
                </c:pt>
                <c:pt idx="46">
                  <c:v>33817</c:v>
                </c:pt>
                <c:pt idx="47">
                  <c:v>33848</c:v>
                </c:pt>
                <c:pt idx="48">
                  <c:v>33878</c:v>
                </c:pt>
                <c:pt idx="49">
                  <c:v>33909</c:v>
                </c:pt>
                <c:pt idx="50">
                  <c:v>33939</c:v>
                </c:pt>
                <c:pt idx="51">
                  <c:v>33970</c:v>
                </c:pt>
                <c:pt idx="52">
                  <c:v>34001</c:v>
                </c:pt>
                <c:pt idx="53">
                  <c:v>34029</c:v>
                </c:pt>
                <c:pt idx="54">
                  <c:v>34060</c:v>
                </c:pt>
                <c:pt idx="55">
                  <c:v>34090</c:v>
                </c:pt>
                <c:pt idx="56">
                  <c:v>34121</c:v>
                </c:pt>
                <c:pt idx="57">
                  <c:v>34151</c:v>
                </c:pt>
                <c:pt idx="58">
                  <c:v>34182</c:v>
                </c:pt>
                <c:pt idx="59">
                  <c:v>34213</c:v>
                </c:pt>
                <c:pt idx="60">
                  <c:v>34243</c:v>
                </c:pt>
                <c:pt idx="61">
                  <c:v>34274</c:v>
                </c:pt>
                <c:pt idx="62">
                  <c:v>34304</c:v>
                </c:pt>
                <c:pt idx="63">
                  <c:v>34335</c:v>
                </c:pt>
                <c:pt idx="64">
                  <c:v>34366</c:v>
                </c:pt>
                <c:pt idx="65">
                  <c:v>34394</c:v>
                </c:pt>
                <c:pt idx="66">
                  <c:v>34425</c:v>
                </c:pt>
                <c:pt idx="67">
                  <c:v>34455</c:v>
                </c:pt>
                <c:pt idx="68">
                  <c:v>34486</c:v>
                </c:pt>
                <c:pt idx="69">
                  <c:v>34516</c:v>
                </c:pt>
                <c:pt idx="70">
                  <c:v>34547</c:v>
                </c:pt>
                <c:pt idx="71">
                  <c:v>34578</c:v>
                </c:pt>
                <c:pt idx="72">
                  <c:v>34608</c:v>
                </c:pt>
                <c:pt idx="73">
                  <c:v>34639</c:v>
                </c:pt>
                <c:pt idx="74">
                  <c:v>34669</c:v>
                </c:pt>
                <c:pt idx="75">
                  <c:v>34700</c:v>
                </c:pt>
                <c:pt idx="76">
                  <c:v>34731</c:v>
                </c:pt>
                <c:pt idx="77">
                  <c:v>34759</c:v>
                </c:pt>
                <c:pt idx="78">
                  <c:v>34790</c:v>
                </c:pt>
                <c:pt idx="79">
                  <c:v>34820</c:v>
                </c:pt>
                <c:pt idx="80">
                  <c:v>34851</c:v>
                </c:pt>
                <c:pt idx="81">
                  <c:v>34881</c:v>
                </c:pt>
                <c:pt idx="82">
                  <c:v>34912</c:v>
                </c:pt>
                <c:pt idx="83">
                  <c:v>34943</c:v>
                </c:pt>
                <c:pt idx="84">
                  <c:v>34973</c:v>
                </c:pt>
                <c:pt idx="85">
                  <c:v>35004</c:v>
                </c:pt>
                <c:pt idx="86">
                  <c:v>35034</c:v>
                </c:pt>
                <c:pt idx="87">
                  <c:v>35065</c:v>
                </c:pt>
                <c:pt idx="88">
                  <c:v>35096</c:v>
                </c:pt>
                <c:pt idx="89">
                  <c:v>35125</c:v>
                </c:pt>
                <c:pt idx="90">
                  <c:v>35156</c:v>
                </c:pt>
                <c:pt idx="91">
                  <c:v>35186</c:v>
                </c:pt>
                <c:pt idx="92">
                  <c:v>35217</c:v>
                </c:pt>
                <c:pt idx="93">
                  <c:v>35247</c:v>
                </c:pt>
                <c:pt idx="94">
                  <c:v>35278</c:v>
                </c:pt>
                <c:pt idx="95">
                  <c:v>35309</c:v>
                </c:pt>
                <c:pt idx="96">
                  <c:v>35339</c:v>
                </c:pt>
                <c:pt idx="97">
                  <c:v>35370</c:v>
                </c:pt>
                <c:pt idx="98">
                  <c:v>35400</c:v>
                </c:pt>
                <c:pt idx="99">
                  <c:v>35431</c:v>
                </c:pt>
                <c:pt idx="100">
                  <c:v>35462</c:v>
                </c:pt>
                <c:pt idx="101">
                  <c:v>35490</c:v>
                </c:pt>
                <c:pt idx="102">
                  <c:v>35521</c:v>
                </c:pt>
                <c:pt idx="103">
                  <c:v>35551</c:v>
                </c:pt>
                <c:pt idx="104">
                  <c:v>35582</c:v>
                </c:pt>
                <c:pt idx="105">
                  <c:v>35612</c:v>
                </c:pt>
                <c:pt idx="106">
                  <c:v>35643</c:v>
                </c:pt>
                <c:pt idx="107">
                  <c:v>35674</c:v>
                </c:pt>
                <c:pt idx="108">
                  <c:v>35704</c:v>
                </c:pt>
                <c:pt idx="109">
                  <c:v>35735</c:v>
                </c:pt>
                <c:pt idx="110">
                  <c:v>35765</c:v>
                </c:pt>
                <c:pt idx="111">
                  <c:v>35796</c:v>
                </c:pt>
                <c:pt idx="112">
                  <c:v>35827</c:v>
                </c:pt>
                <c:pt idx="113">
                  <c:v>35855</c:v>
                </c:pt>
                <c:pt idx="114">
                  <c:v>35886</c:v>
                </c:pt>
                <c:pt idx="115">
                  <c:v>35916</c:v>
                </c:pt>
                <c:pt idx="116">
                  <c:v>35947</c:v>
                </c:pt>
                <c:pt idx="117">
                  <c:v>35977</c:v>
                </c:pt>
                <c:pt idx="118">
                  <c:v>36008</c:v>
                </c:pt>
                <c:pt idx="119">
                  <c:v>36039</c:v>
                </c:pt>
                <c:pt idx="120">
                  <c:v>36069</c:v>
                </c:pt>
                <c:pt idx="121">
                  <c:v>36100</c:v>
                </c:pt>
                <c:pt idx="122">
                  <c:v>36130</c:v>
                </c:pt>
                <c:pt idx="123">
                  <c:v>36161</c:v>
                </c:pt>
                <c:pt idx="124">
                  <c:v>36192</c:v>
                </c:pt>
                <c:pt idx="125">
                  <c:v>36220</c:v>
                </c:pt>
                <c:pt idx="126">
                  <c:v>36251</c:v>
                </c:pt>
                <c:pt idx="127">
                  <c:v>36281</c:v>
                </c:pt>
                <c:pt idx="128">
                  <c:v>36312</c:v>
                </c:pt>
                <c:pt idx="129">
                  <c:v>36342</c:v>
                </c:pt>
                <c:pt idx="130">
                  <c:v>36373</c:v>
                </c:pt>
                <c:pt idx="131">
                  <c:v>36404</c:v>
                </c:pt>
                <c:pt idx="132">
                  <c:v>36434</c:v>
                </c:pt>
                <c:pt idx="133">
                  <c:v>36465</c:v>
                </c:pt>
                <c:pt idx="134">
                  <c:v>36495</c:v>
                </c:pt>
                <c:pt idx="135">
                  <c:v>36526</c:v>
                </c:pt>
                <c:pt idx="136">
                  <c:v>36557</c:v>
                </c:pt>
                <c:pt idx="137">
                  <c:v>36586</c:v>
                </c:pt>
                <c:pt idx="138">
                  <c:v>36617</c:v>
                </c:pt>
                <c:pt idx="139">
                  <c:v>36647</c:v>
                </c:pt>
                <c:pt idx="140">
                  <c:v>36678</c:v>
                </c:pt>
                <c:pt idx="141">
                  <c:v>36708</c:v>
                </c:pt>
                <c:pt idx="142">
                  <c:v>36739</c:v>
                </c:pt>
                <c:pt idx="143">
                  <c:v>36770</c:v>
                </c:pt>
                <c:pt idx="144">
                  <c:v>36800</c:v>
                </c:pt>
                <c:pt idx="145">
                  <c:v>36831</c:v>
                </c:pt>
                <c:pt idx="146">
                  <c:v>36861</c:v>
                </c:pt>
                <c:pt idx="147">
                  <c:v>36892</c:v>
                </c:pt>
                <c:pt idx="148">
                  <c:v>36923</c:v>
                </c:pt>
                <c:pt idx="149">
                  <c:v>36951</c:v>
                </c:pt>
                <c:pt idx="150">
                  <c:v>36982</c:v>
                </c:pt>
                <c:pt idx="151">
                  <c:v>37012</c:v>
                </c:pt>
                <c:pt idx="152">
                  <c:v>37043</c:v>
                </c:pt>
                <c:pt idx="153">
                  <c:v>37073</c:v>
                </c:pt>
                <c:pt idx="154">
                  <c:v>37104</c:v>
                </c:pt>
                <c:pt idx="155">
                  <c:v>37135</c:v>
                </c:pt>
                <c:pt idx="156">
                  <c:v>37165</c:v>
                </c:pt>
                <c:pt idx="157">
                  <c:v>37196</c:v>
                </c:pt>
                <c:pt idx="158">
                  <c:v>37226</c:v>
                </c:pt>
                <c:pt idx="159">
                  <c:v>37257</c:v>
                </c:pt>
                <c:pt idx="160">
                  <c:v>37288</c:v>
                </c:pt>
                <c:pt idx="161">
                  <c:v>37316</c:v>
                </c:pt>
                <c:pt idx="162">
                  <c:v>37347</c:v>
                </c:pt>
                <c:pt idx="163">
                  <c:v>37377</c:v>
                </c:pt>
                <c:pt idx="164">
                  <c:v>37408</c:v>
                </c:pt>
                <c:pt idx="165">
                  <c:v>37438</c:v>
                </c:pt>
                <c:pt idx="166">
                  <c:v>37469</c:v>
                </c:pt>
                <c:pt idx="167">
                  <c:v>37500</c:v>
                </c:pt>
                <c:pt idx="168">
                  <c:v>37530</c:v>
                </c:pt>
                <c:pt idx="169">
                  <c:v>37561</c:v>
                </c:pt>
                <c:pt idx="170">
                  <c:v>37591</c:v>
                </c:pt>
                <c:pt idx="171">
                  <c:v>37622</c:v>
                </c:pt>
                <c:pt idx="172">
                  <c:v>37653</c:v>
                </c:pt>
                <c:pt idx="173">
                  <c:v>37681</c:v>
                </c:pt>
                <c:pt idx="174">
                  <c:v>37712</c:v>
                </c:pt>
                <c:pt idx="175">
                  <c:v>37742</c:v>
                </c:pt>
                <c:pt idx="176">
                  <c:v>37773</c:v>
                </c:pt>
                <c:pt idx="177">
                  <c:v>37803</c:v>
                </c:pt>
                <c:pt idx="178">
                  <c:v>37834</c:v>
                </c:pt>
                <c:pt idx="179">
                  <c:v>37865</c:v>
                </c:pt>
                <c:pt idx="180">
                  <c:v>37895</c:v>
                </c:pt>
                <c:pt idx="181">
                  <c:v>37926</c:v>
                </c:pt>
                <c:pt idx="182">
                  <c:v>37956</c:v>
                </c:pt>
                <c:pt idx="183">
                  <c:v>37987</c:v>
                </c:pt>
                <c:pt idx="184">
                  <c:v>38018</c:v>
                </c:pt>
                <c:pt idx="185">
                  <c:v>38047</c:v>
                </c:pt>
                <c:pt idx="186">
                  <c:v>38078</c:v>
                </c:pt>
                <c:pt idx="187">
                  <c:v>38108</c:v>
                </c:pt>
                <c:pt idx="188">
                  <c:v>38139</c:v>
                </c:pt>
                <c:pt idx="189">
                  <c:v>38169</c:v>
                </c:pt>
                <c:pt idx="190">
                  <c:v>38200</c:v>
                </c:pt>
                <c:pt idx="191">
                  <c:v>38231</c:v>
                </c:pt>
                <c:pt idx="192">
                  <c:v>38261</c:v>
                </c:pt>
                <c:pt idx="193">
                  <c:v>38292</c:v>
                </c:pt>
                <c:pt idx="194">
                  <c:v>38322</c:v>
                </c:pt>
                <c:pt idx="195">
                  <c:v>38353</c:v>
                </c:pt>
                <c:pt idx="196">
                  <c:v>38384</c:v>
                </c:pt>
                <c:pt idx="197">
                  <c:v>38412</c:v>
                </c:pt>
                <c:pt idx="198">
                  <c:v>38443</c:v>
                </c:pt>
                <c:pt idx="199">
                  <c:v>38473</c:v>
                </c:pt>
                <c:pt idx="200">
                  <c:v>38504</c:v>
                </c:pt>
                <c:pt idx="201">
                  <c:v>38534</c:v>
                </c:pt>
                <c:pt idx="202">
                  <c:v>38565</c:v>
                </c:pt>
                <c:pt idx="203">
                  <c:v>38596</c:v>
                </c:pt>
                <c:pt idx="204">
                  <c:v>38626</c:v>
                </c:pt>
                <c:pt idx="205">
                  <c:v>38657</c:v>
                </c:pt>
                <c:pt idx="206">
                  <c:v>38687</c:v>
                </c:pt>
                <c:pt idx="207">
                  <c:v>38718</c:v>
                </c:pt>
                <c:pt idx="208">
                  <c:v>38749</c:v>
                </c:pt>
                <c:pt idx="209">
                  <c:v>38777</c:v>
                </c:pt>
                <c:pt idx="210">
                  <c:v>38808</c:v>
                </c:pt>
                <c:pt idx="211">
                  <c:v>38838</c:v>
                </c:pt>
                <c:pt idx="212">
                  <c:v>38869</c:v>
                </c:pt>
                <c:pt idx="213">
                  <c:v>38899</c:v>
                </c:pt>
                <c:pt idx="214">
                  <c:v>38930</c:v>
                </c:pt>
                <c:pt idx="215">
                  <c:v>38961</c:v>
                </c:pt>
                <c:pt idx="216">
                  <c:v>38991</c:v>
                </c:pt>
                <c:pt idx="217">
                  <c:v>39022</c:v>
                </c:pt>
                <c:pt idx="218">
                  <c:v>39052</c:v>
                </c:pt>
                <c:pt idx="219">
                  <c:v>39083</c:v>
                </c:pt>
                <c:pt idx="220">
                  <c:v>39114</c:v>
                </c:pt>
                <c:pt idx="221">
                  <c:v>39142</c:v>
                </c:pt>
                <c:pt idx="222">
                  <c:v>39173</c:v>
                </c:pt>
                <c:pt idx="223">
                  <c:v>39203</c:v>
                </c:pt>
                <c:pt idx="224">
                  <c:v>39234</c:v>
                </c:pt>
                <c:pt idx="225">
                  <c:v>39264</c:v>
                </c:pt>
                <c:pt idx="226">
                  <c:v>39295</c:v>
                </c:pt>
                <c:pt idx="227">
                  <c:v>39326</c:v>
                </c:pt>
                <c:pt idx="228">
                  <c:v>39356</c:v>
                </c:pt>
                <c:pt idx="229">
                  <c:v>39387</c:v>
                </c:pt>
                <c:pt idx="230">
                  <c:v>39417</c:v>
                </c:pt>
                <c:pt idx="231">
                  <c:v>39448</c:v>
                </c:pt>
                <c:pt idx="232">
                  <c:v>39479</c:v>
                </c:pt>
                <c:pt idx="233">
                  <c:v>39508</c:v>
                </c:pt>
                <c:pt idx="234">
                  <c:v>39539</c:v>
                </c:pt>
                <c:pt idx="235">
                  <c:v>39569</c:v>
                </c:pt>
                <c:pt idx="236">
                  <c:v>39600</c:v>
                </c:pt>
                <c:pt idx="237">
                  <c:v>39630</c:v>
                </c:pt>
                <c:pt idx="238">
                  <c:v>39661</c:v>
                </c:pt>
                <c:pt idx="239">
                  <c:v>39692</c:v>
                </c:pt>
                <c:pt idx="240">
                  <c:v>39722</c:v>
                </c:pt>
                <c:pt idx="241">
                  <c:v>39753</c:v>
                </c:pt>
                <c:pt idx="242">
                  <c:v>39783</c:v>
                </c:pt>
                <c:pt idx="243">
                  <c:v>39814</c:v>
                </c:pt>
                <c:pt idx="244">
                  <c:v>39845</c:v>
                </c:pt>
                <c:pt idx="245">
                  <c:v>39873</c:v>
                </c:pt>
                <c:pt idx="246">
                  <c:v>39904</c:v>
                </c:pt>
                <c:pt idx="247">
                  <c:v>39934</c:v>
                </c:pt>
                <c:pt idx="248">
                  <c:v>39965</c:v>
                </c:pt>
                <c:pt idx="249">
                  <c:v>39995</c:v>
                </c:pt>
                <c:pt idx="250">
                  <c:v>40026</c:v>
                </c:pt>
                <c:pt idx="251">
                  <c:v>40057</c:v>
                </c:pt>
                <c:pt idx="252">
                  <c:v>40087</c:v>
                </c:pt>
                <c:pt idx="253">
                  <c:v>40118</c:v>
                </c:pt>
                <c:pt idx="254">
                  <c:v>40148</c:v>
                </c:pt>
                <c:pt idx="255">
                  <c:v>40179</c:v>
                </c:pt>
                <c:pt idx="256">
                  <c:v>40210</c:v>
                </c:pt>
                <c:pt idx="257">
                  <c:v>40238</c:v>
                </c:pt>
                <c:pt idx="258">
                  <c:v>40269</c:v>
                </c:pt>
                <c:pt idx="259">
                  <c:v>40299</c:v>
                </c:pt>
                <c:pt idx="260">
                  <c:v>40330</c:v>
                </c:pt>
                <c:pt idx="261">
                  <c:v>40360</c:v>
                </c:pt>
                <c:pt idx="262">
                  <c:v>40391</c:v>
                </c:pt>
                <c:pt idx="263">
                  <c:v>40422</c:v>
                </c:pt>
                <c:pt idx="264">
                  <c:v>40452</c:v>
                </c:pt>
                <c:pt idx="265">
                  <c:v>40483</c:v>
                </c:pt>
                <c:pt idx="266">
                  <c:v>40513</c:v>
                </c:pt>
                <c:pt idx="267">
                  <c:v>40544</c:v>
                </c:pt>
                <c:pt idx="268">
                  <c:v>40575</c:v>
                </c:pt>
                <c:pt idx="269">
                  <c:v>40603</c:v>
                </c:pt>
                <c:pt idx="270">
                  <c:v>40634</c:v>
                </c:pt>
                <c:pt idx="271">
                  <c:v>40664</c:v>
                </c:pt>
                <c:pt idx="272">
                  <c:v>40695</c:v>
                </c:pt>
                <c:pt idx="273">
                  <c:v>40725</c:v>
                </c:pt>
                <c:pt idx="274">
                  <c:v>40756</c:v>
                </c:pt>
                <c:pt idx="275">
                  <c:v>40787</c:v>
                </c:pt>
                <c:pt idx="276">
                  <c:v>40817</c:v>
                </c:pt>
                <c:pt idx="277">
                  <c:v>40848</c:v>
                </c:pt>
                <c:pt idx="278">
                  <c:v>40878</c:v>
                </c:pt>
                <c:pt idx="279">
                  <c:v>40909</c:v>
                </c:pt>
                <c:pt idx="280">
                  <c:v>40940</c:v>
                </c:pt>
                <c:pt idx="281">
                  <c:v>40969</c:v>
                </c:pt>
                <c:pt idx="282">
                  <c:v>41000</c:v>
                </c:pt>
                <c:pt idx="283">
                  <c:v>41030</c:v>
                </c:pt>
                <c:pt idx="284">
                  <c:v>41061</c:v>
                </c:pt>
                <c:pt idx="285">
                  <c:v>41091</c:v>
                </c:pt>
                <c:pt idx="286">
                  <c:v>41122</c:v>
                </c:pt>
                <c:pt idx="287">
                  <c:v>41153</c:v>
                </c:pt>
                <c:pt idx="288">
                  <c:v>41183</c:v>
                </c:pt>
                <c:pt idx="289">
                  <c:v>41214</c:v>
                </c:pt>
                <c:pt idx="290">
                  <c:v>41244</c:v>
                </c:pt>
                <c:pt idx="291">
                  <c:v>41275</c:v>
                </c:pt>
                <c:pt idx="292">
                  <c:v>41306</c:v>
                </c:pt>
                <c:pt idx="293">
                  <c:v>41334</c:v>
                </c:pt>
                <c:pt idx="294">
                  <c:v>41365</c:v>
                </c:pt>
                <c:pt idx="295">
                  <c:v>41395</c:v>
                </c:pt>
                <c:pt idx="296">
                  <c:v>41426</c:v>
                </c:pt>
                <c:pt idx="297">
                  <c:v>41456</c:v>
                </c:pt>
                <c:pt idx="298">
                  <c:v>41487</c:v>
                </c:pt>
                <c:pt idx="299">
                  <c:v>41518</c:v>
                </c:pt>
                <c:pt idx="300">
                  <c:v>41548</c:v>
                </c:pt>
                <c:pt idx="301">
                  <c:v>41579</c:v>
                </c:pt>
                <c:pt idx="302">
                  <c:v>41609</c:v>
                </c:pt>
                <c:pt idx="303">
                  <c:v>41640</c:v>
                </c:pt>
                <c:pt idx="304">
                  <c:v>41671</c:v>
                </c:pt>
                <c:pt idx="305">
                  <c:v>41699</c:v>
                </c:pt>
                <c:pt idx="306">
                  <c:v>41730</c:v>
                </c:pt>
                <c:pt idx="307">
                  <c:v>41760</c:v>
                </c:pt>
                <c:pt idx="308">
                  <c:v>41791</c:v>
                </c:pt>
                <c:pt idx="309">
                  <c:v>41821</c:v>
                </c:pt>
                <c:pt idx="310">
                  <c:v>41852</c:v>
                </c:pt>
                <c:pt idx="311">
                  <c:v>41883</c:v>
                </c:pt>
                <c:pt idx="312">
                  <c:v>41913</c:v>
                </c:pt>
                <c:pt idx="313">
                  <c:v>41944</c:v>
                </c:pt>
                <c:pt idx="314">
                  <c:v>41974</c:v>
                </c:pt>
                <c:pt idx="315">
                  <c:v>42005</c:v>
                </c:pt>
                <c:pt idx="316">
                  <c:v>42036</c:v>
                </c:pt>
                <c:pt idx="317">
                  <c:v>42064</c:v>
                </c:pt>
                <c:pt idx="318">
                  <c:v>42095</c:v>
                </c:pt>
                <c:pt idx="319">
                  <c:v>42125</c:v>
                </c:pt>
                <c:pt idx="320">
                  <c:v>42156</c:v>
                </c:pt>
                <c:pt idx="321">
                  <c:v>42186</c:v>
                </c:pt>
              </c:numCache>
            </c:numRef>
          </c:xVal>
          <c:yVal>
            <c:numRef>
              <c:f>MONTHLY!$I$3:$I$324</c:f>
              <c:numCache>
                <c:formatCode>General</c:formatCode>
                <c:ptCount val="322"/>
                <c:pt idx="0">
                  <c:v>1.6961985620705244</c:v>
                </c:pt>
                <c:pt idx="1">
                  <c:v>1.4805647804732578</c:v>
                </c:pt>
                <c:pt idx="2">
                  <c:v>-0.60941075458723049</c:v>
                </c:pt>
                <c:pt idx="3">
                  <c:v>-0.54829231266072065</c:v>
                </c:pt>
                <c:pt idx="4">
                  <c:v>-1.1149262704869038</c:v>
                </c:pt>
                <c:pt idx="5">
                  <c:v>-0.6871839854595545</c:v>
                </c:pt>
                <c:pt idx="6">
                  <c:v>-1.1139991209555262</c:v>
                </c:pt>
                <c:pt idx="7">
                  <c:v>-0.71324756542486512</c:v>
                </c:pt>
                <c:pt idx="8">
                  <c:v>-0.49625579807708681</c:v>
                </c:pt>
                <c:pt idx="9">
                  <c:v>0.69068577190655844</c:v>
                </c:pt>
                <c:pt idx="10">
                  <c:v>0.35025209656284156</c:v>
                </c:pt>
                <c:pt idx="11">
                  <c:v>-0.70474218106609499</c:v>
                </c:pt>
                <c:pt idx="12">
                  <c:v>-0.77644009313863405</c:v>
                </c:pt>
                <c:pt idx="13">
                  <c:v>-0.52723074183081831</c:v>
                </c:pt>
                <c:pt idx="14">
                  <c:v>-1.1659513411333293</c:v>
                </c:pt>
                <c:pt idx="15">
                  <c:v>-2.2823139891815742</c:v>
                </c:pt>
                <c:pt idx="16">
                  <c:v>-1.0925768416526935</c:v>
                </c:pt>
                <c:pt idx="17">
                  <c:v>-0.78436075727534416</c:v>
                </c:pt>
                <c:pt idx="18">
                  <c:v>-0.64040066944550655</c:v>
                </c:pt>
                <c:pt idx="19">
                  <c:v>-0.34508680380128837</c:v>
                </c:pt>
                <c:pt idx="20">
                  <c:v>-1.1574022888290678</c:v>
                </c:pt>
                <c:pt idx="21">
                  <c:v>0.15494905860107697</c:v>
                </c:pt>
                <c:pt idx="22">
                  <c:v>0.55648547167648865</c:v>
                </c:pt>
                <c:pt idx="23">
                  <c:v>2.5922273523249852E-2</c:v>
                </c:pt>
                <c:pt idx="24">
                  <c:v>0.26705743348685484</c:v>
                </c:pt>
                <c:pt idx="25">
                  <c:v>-0.4437320677238718</c:v>
                </c:pt>
                <c:pt idx="26">
                  <c:v>0.23151177819877938</c:v>
                </c:pt>
                <c:pt idx="27">
                  <c:v>-0.82794219384836509</c:v>
                </c:pt>
                <c:pt idx="28">
                  <c:v>-1.6178137717943954</c:v>
                </c:pt>
                <c:pt idx="29">
                  <c:v>-2.0536280096262507</c:v>
                </c:pt>
                <c:pt idx="30">
                  <c:v>-1.7577074189373858</c:v>
                </c:pt>
                <c:pt idx="31">
                  <c:v>-1.0289240251856238</c:v>
                </c:pt>
                <c:pt idx="32">
                  <c:v>-0.56212418920717511</c:v>
                </c:pt>
                <c:pt idx="33">
                  <c:v>0.22144526146772231</c:v>
                </c:pt>
                <c:pt idx="34">
                  <c:v>0.81587471767760356</c:v>
                </c:pt>
                <c:pt idx="35">
                  <c:v>0.50739819960109145</c:v>
                </c:pt>
                <c:pt idx="36">
                  <c:v>-9.1572522019454566E-2</c:v>
                </c:pt>
                <c:pt idx="37">
                  <c:v>0.27998262766983995</c:v>
                </c:pt>
                <c:pt idx="38">
                  <c:v>-0.54096493083758901</c:v>
                </c:pt>
                <c:pt idx="39">
                  <c:v>-0.12087220857062422</c:v>
                </c:pt>
                <c:pt idx="40">
                  <c:v>-0.68209790132645054</c:v>
                </c:pt>
                <c:pt idx="41">
                  <c:v>-0.57747382282781268</c:v>
                </c:pt>
                <c:pt idx="42">
                  <c:v>-0.32158532758269026</c:v>
                </c:pt>
                <c:pt idx="43">
                  <c:v>-8.3184770344807743E-2</c:v>
                </c:pt>
                <c:pt idx="44">
                  <c:v>0.88822579532523349</c:v>
                </c:pt>
                <c:pt idx="45">
                  <c:v>0.74761395689789545</c:v>
                </c:pt>
                <c:pt idx="46">
                  <c:v>4.0377565917721494</c:v>
                </c:pt>
                <c:pt idx="47">
                  <c:v>2.228704512411853</c:v>
                </c:pt>
                <c:pt idx="48">
                  <c:v>0.31797865944454362</c:v>
                </c:pt>
                <c:pt idx="49">
                  <c:v>-0.59182539816989665</c:v>
                </c:pt>
                <c:pt idx="50">
                  <c:v>-0.45812344461622673</c:v>
                </c:pt>
                <c:pt idx="51">
                  <c:v>0.73627027236101383</c:v>
                </c:pt>
                <c:pt idx="52">
                  <c:v>-0.33336086645016544</c:v>
                </c:pt>
                <c:pt idx="53">
                  <c:v>-0.58675138109506075</c:v>
                </c:pt>
                <c:pt idx="54">
                  <c:v>0.32743262353119462</c:v>
                </c:pt>
                <c:pt idx="55">
                  <c:v>1.2571615240643794</c:v>
                </c:pt>
                <c:pt idx="56">
                  <c:v>1.0375663888975277</c:v>
                </c:pt>
                <c:pt idx="57">
                  <c:v>0.88430299937493617</c:v>
                </c:pt>
                <c:pt idx="58">
                  <c:v>1.0218156743610021</c:v>
                </c:pt>
                <c:pt idx="59">
                  <c:v>1.3670518277441914</c:v>
                </c:pt>
                <c:pt idx="60">
                  <c:v>1.7261940119615389</c:v>
                </c:pt>
                <c:pt idx="61">
                  <c:v>0.55591676109736099</c:v>
                </c:pt>
                <c:pt idx="62">
                  <c:v>-0.38229630249711022</c:v>
                </c:pt>
                <c:pt idx="63">
                  <c:v>3.1721839721839742E-2</c:v>
                </c:pt>
                <c:pt idx="64">
                  <c:v>-0.12669495315476809</c:v>
                </c:pt>
                <c:pt idx="65">
                  <c:v>-0.7199139127781774</c:v>
                </c:pt>
                <c:pt idx="66">
                  <c:v>-1.1300239206205489</c:v>
                </c:pt>
                <c:pt idx="67">
                  <c:v>-0.11800659551260399</c:v>
                </c:pt>
                <c:pt idx="68">
                  <c:v>-0.25713062162607514</c:v>
                </c:pt>
                <c:pt idx="69">
                  <c:v>0.10186315632086007</c:v>
                </c:pt>
                <c:pt idx="70">
                  <c:v>0.90015148723180971</c:v>
                </c:pt>
                <c:pt idx="71">
                  <c:v>1.2397627576875954</c:v>
                </c:pt>
                <c:pt idx="72">
                  <c:v>0.58787673864267731</c:v>
                </c:pt>
                <c:pt idx="73">
                  <c:v>0.15975337327725511</c:v>
                </c:pt>
                <c:pt idx="74">
                  <c:v>0.8144698953283156</c:v>
                </c:pt>
                <c:pt idx="75">
                  <c:v>-0.71637523216362387</c:v>
                </c:pt>
                <c:pt idx="76">
                  <c:v>-0.25508641567959339</c:v>
                </c:pt>
                <c:pt idx="77">
                  <c:v>-0.32618994131466195</c:v>
                </c:pt>
                <c:pt idx="78">
                  <c:v>-0.37054279660873135</c:v>
                </c:pt>
                <c:pt idx="79">
                  <c:v>-0.11682267128052391</c:v>
                </c:pt>
                <c:pt idx="80">
                  <c:v>0.82763139037217781</c:v>
                </c:pt>
                <c:pt idx="81">
                  <c:v>1.1315442875579305</c:v>
                </c:pt>
                <c:pt idx="82">
                  <c:v>1.6822426875236403</c:v>
                </c:pt>
                <c:pt idx="83">
                  <c:v>1.3573784669156841</c:v>
                </c:pt>
                <c:pt idx="84">
                  <c:v>1.7776084157762853</c:v>
                </c:pt>
                <c:pt idx="85">
                  <c:v>0.99823112681097759</c:v>
                </c:pt>
                <c:pt idx="86">
                  <c:v>0.88129108640303311</c:v>
                </c:pt>
                <c:pt idx="87">
                  <c:v>1.1901025359037136</c:v>
                </c:pt>
                <c:pt idx="88">
                  <c:v>0.55155402677218768</c:v>
                </c:pt>
                <c:pt idx="89">
                  <c:v>0.75524791162092764</c:v>
                </c:pt>
                <c:pt idx="90">
                  <c:v>0.65962276378384554</c:v>
                </c:pt>
                <c:pt idx="91">
                  <c:v>-0.4759380456775304</c:v>
                </c:pt>
                <c:pt idx="92">
                  <c:v>-0.91742722273091459</c:v>
                </c:pt>
                <c:pt idx="93">
                  <c:v>1.3642875367260261</c:v>
                </c:pt>
                <c:pt idx="94">
                  <c:v>1.6105726946267225</c:v>
                </c:pt>
                <c:pt idx="95">
                  <c:v>0.33585595515683891</c:v>
                </c:pt>
                <c:pt idx="96">
                  <c:v>0.8522690672682901</c:v>
                </c:pt>
                <c:pt idx="97">
                  <c:v>1.8188492564715446</c:v>
                </c:pt>
                <c:pt idx="98">
                  <c:v>1.2407444721781753</c:v>
                </c:pt>
                <c:pt idx="99">
                  <c:v>0.30061434445898527</c:v>
                </c:pt>
                <c:pt idx="100">
                  <c:v>0.22307385111506761</c:v>
                </c:pt>
                <c:pt idx="101">
                  <c:v>-0.63726725227510406</c:v>
                </c:pt>
                <c:pt idx="102">
                  <c:v>-6.4246683643183852E-2</c:v>
                </c:pt>
                <c:pt idx="103">
                  <c:v>0.41061877550981951</c:v>
                </c:pt>
                <c:pt idx="104">
                  <c:v>0.49571011059623515</c:v>
                </c:pt>
                <c:pt idx="105">
                  <c:v>0.24684112323341623</c:v>
                </c:pt>
                <c:pt idx="106">
                  <c:v>4.7830349258639174E-2</c:v>
                </c:pt>
                <c:pt idx="107">
                  <c:v>0.39276475068822947</c:v>
                </c:pt>
                <c:pt idx="108">
                  <c:v>0.73854118765430055</c:v>
                </c:pt>
                <c:pt idx="109">
                  <c:v>-1.2481226014017281</c:v>
                </c:pt>
                <c:pt idx="110">
                  <c:v>-1.2897184887938167</c:v>
                </c:pt>
                <c:pt idx="111">
                  <c:v>-0.45246168029232336</c:v>
                </c:pt>
                <c:pt idx="112">
                  <c:v>-1.6916795176637791</c:v>
                </c:pt>
                <c:pt idx="113">
                  <c:v>-2.1339408999878478</c:v>
                </c:pt>
                <c:pt idx="114">
                  <c:v>-1.2026572644737763</c:v>
                </c:pt>
                <c:pt idx="115">
                  <c:v>-0.85045781249138785</c:v>
                </c:pt>
                <c:pt idx="116">
                  <c:v>-1.327045312424957E-2</c:v>
                </c:pt>
                <c:pt idx="117">
                  <c:v>-0.1874523279336984</c:v>
                </c:pt>
                <c:pt idx="118">
                  <c:v>0.85457062187182942</c:v>
                </c:pt>
                <c:pt idx="119">
                  <c:v>0.70151940562881565</c:v>
                </c:pt>
                <c:pt idx="120">
                  <c:v>2.5237596451937391E-2</c:v>
                </c:pt>
                <c:pt idx="121">
                  <c:v>-1.3473375043589362</c:v>
                </c:pt>
                <c:pt idx="122">
                  <c:v>-1.785764791997694</c:v>
                </c:pt>
                <c:pt idx="123">
                  <c:v>-0.8766162986559537</c:v>
                </c:pt>
                <c:pt idx="124">
                  <c:v>-2.0563818916806156</c:v>
                </c:pt>
                <c:pt idx="125">
                  <c:v>-1.2438002155590842</c:v>
                </c:pt>
                <c:pt idx="126">
                  <c:v>-1.1078053983447718</c:v>
                </c:pt>
                <c:pt idx="127">
                  <c:v>-0.63292381474821224</c:v>
                </c:pt>
                <c:pt idx="128">
                  <c:v>-0.27419375933862966</c:v>
                </c:pt>
                <c:pt idx="129">
                  <c:v>1.3419152341834319</c:v>
                </c:pt>
                <c:pt idx="130">
                  <c:v>1.4524344785870156</c:v>
                </c:pt>
                <c:pt idx="131">
                  <c:v>0.97797538397568962</c:v>
                </c:pt>
                <c:pt idx="132">
                  <c:v>1.3910319435784402</c:v>
                </c:pt>
                <c:pt idx="133">
                  <c:v>0.19590476039072521</c:v>
                </c:pt>
                <c:pt idx="134">
                  <c:v>0.14197390773048121</c:v>
                </c:pt>
                <c:pt idx="135">
                  <c:v>-1.8050923208143459</c:v>
                </c:pt>
                <c:pt idx="136">
                  <c:v>-1.0972725342393943</c:v>
                </c:pt>
                <c:pt idx="137">
                  <c:v>-0.69063412285967063</c:v>
                </c:pt>
                <c:pt idx="138">
                  <c:v>0.12625719549578221</c:v>
                </c:pt>
                <c:pt idx="139">
                  <c:v>0.34574093918629245</c:v>
                </c:pt>
                <c:pt idx="140">
                  <c:v>0.90811788938280058</c:v>
                </c:pt>
                <c:pt idx="141">
                  <c:v>1.1531242829663635</c:v>
                </c:pt>
                <c:pt idx="142">
                  <c:v>2.0445167194999811</c:v>
                </c:pt>
                <c:pt idx="143">
                  <c:v>-0.6841436632835447</c:v>
                </c:pt>
                <c:pt idx="144">
                  <c:v>-2.1852496828152539</c:v>
                </c:pt>
                <c:pt idx="145">
                  <c:v>0.9411587121009577</c:v>
                </c:pt>
                <c:pt idx="146">
                  <c:v>0.49656923203230718</c:v>
                </c:pt>
                <c:pt idx="147">
                  <c:v>-0.43835811588286583</c:v>
                </c:pt>
                <c:pt idx="148">
                  <c:v>-0.44674766457595894</c:v>
                </c:pt>
                <c:pt idx="149">
                  <c:v>-0.10792498028833152</c:v>
                </c:pt>
                <c:pt idx="150">
                  <c:v>-1.0183654678095451</c:v>
                </c:pt>
                <c:pt idx="151">
                  <c:v>-0.34816537812970066</c:v>
                </c:pt>
                <c:pt idx="152">
                  <c:v>0.15334069953808441</c:v>
                </c:pt>
                <c:pt idx="153">
                  <c:v>0.29728882825227892</c:v>
                </c:pt>
                <c:pt idx="154">
                  <c:v>1.1964775034367479</c:v>
                </c:pt>
                <c:pt idx="155">
                  <c:v>1.3124293433389478</c:v>
                </c:pt>
                <c:pt idx="156">
                  <c:v>1.3734617699876992</c:v>
                </c:pt>
                <c:pt idx="157">
                  <c:v>1.221434343785585</c:v>
                </c:pt>
                <c:pt idx="158">
                  <c:v>0.91208064363048391</c:v>
                </c:pt>
                <c:pt idx="159">
                  <c:v>0.26892133813070984</c:v>
                </c:pt>
                <c:pt idx="160">
                  <c:v>0.95873145408189531</c:v>
                </c:pt>
                <c:pt idx="161">
                  <c:v>0.59023662679911837</c:v>
                </c:pt>
                <c:pt idx="162">
                  <c:v>0.65063388289514468</c:v>
                </c:pt>
                <c:pt idx="163">
                  <c:v>0.62664913252224186</c:v>
                </c:pt>
                <c:pt idx="164">
                  <c:v>1.7264798806749406</c:v>
                </c:pt>
                <c:pt idx="165">
                  <c:v>1.8497772007829378</c:v>
                </c:pt>
                <c:pt idx="166">
                  <c:v>2.1469433618702638</c:v>
                </c:pt>
                <c:pt idx="167">
                  <c:v>1.9456691035784599</c:v>
                </c:pt>
                <c:pt idx="168">
                  <c:v>0.88490053457619144</c:v>
                </c:pt>
                <c:pt idx="169">
                  <c:v>1.4671332642484518</c:v>
                </c:pt>
                <c:pt idx="170">
                  <c:v>1.0031231190710199</c:v>
                </c:pt>
                <c:pt idx="171">
                  <c:v>0.69369567589697745</c:v>
                </c:pt>
                <c:pt idx="172">
                  <c:v>0.29980910228862095</c:v>
                </c:pt>
                <c:pt idx="173">
                  <c:v>0.3162634526356598</c:v>
                </c:pt>
                <c:pt idx="174">
                  <c:v>0.7588454088644061</c:v>
                </c:pt>
                <c:pt idx="175">
                  <c:v>1.2138236680622072</c:v>
                </c:pt>
                <c:pt idx="176">
                  <c:v>1.1124154801310093</c:v>
                </c:pt>
                <c:pt idx="177">
                  <c:v>-0.81304684997689969</c:v>
                </c:pt>
                <c:pt idx="178">
                  <c:v>-0.93114455488190351</c:v>
                </c:pt>
                <c:pt idx="179">
                  <c:v>-0.65186230004267287</c:v>
                </c:pt>
                <c:pt idx="180">
                  <c:v>-0.88561987502162509</c:v>
                </c:pt>
                <c:pt idx="181">
                  <c:v>-1.4422380509609238</c:v>
                </c:pt>
                <c:pt idx="182">
                  <c:v>-1.8380237857964659</c:v>
                </c:pt>
                <c:pt idx="183">
                  <c:v>-2.0599021867688769</c:v>
                </c:pt>
                <c:pt idx="184">
                  <c:v>-1.5656881664026161</c:v>
                </c:pt>
                <c:pt idx="185">
                  <c:v>-1.5956887461837201</c:v>
                </c:pt>
                <c:pt idx="186">
                  <c:v>-1.5455772563964618</c:v>
                </c:pt>
                <c:pt idx="187">
                  <c:v>-1.4022116322271243</c:v>
                </c:pt>
                <c:pt idx="188">
                  <c:v>-1.1815636578323236</c:v>
                </c:pt>
                <c:pt idx="189">
                  <c:v>-0.71291681393224549</c:v>
                </c:pt>
                <c:pt idx="190">
                  <c:v>-1.3689052492715845</c:v>
                </c:pt>
                <c:pt idx="191">
                  <c:v>-1.6232143892658261E-2</c:v>
                </c:pt>
                <c:pt idx="192">
                  <c:v>-0.69869706075644444</c:v>
                </c:pt>
                <c:pt idx="193">
                  <c:v>-1.3792580608456941</c:v>
                </c:pt>
                <c:pt idx="194">
                  <c:v>-0.40816277775757592</c:v>
                </c:pt>
                <c:pt idx="195">
                  <c:v>-1.0050184707704091</c:v>
                </c:pt>
                <c:pt idx="196">
                  <c:v>-2.4105729540146044</c:v>
                </c:pt>
                <c:pt idx="197">
                  <c:v>-1.7523440715387881</c:v>
                </c:pt>
                <c:pt idx="198">
                  <c:v>-1.806440520965729</c:v>
                </c:pt>
                <c:pt idx="199">
                  <c:v>-1.1737434324765061</c:v>
                </c:pt>
                <c:pt idx="200">
                  <c:v>-1.6743765339410492</c:v>
                </c:pt>
                <c:pt idx="201">
                  <c:v>-1.1676789724409105</c:v>
                </c:pt>
                <c:pt idx="202">
                  <c:v>9.034365358016315E-2</c:v>
                </c:pt>
                <c:pt idx="203">
                  <c:v>1.3185979057678807</c:v>
                </c:pt>
                <c:pt idx="204">
                  <c:v>-7.6504681063013932E-2</c:v>
                </c:pt>
                <c:pt idx="205">
                  <c:v>9.3483311637534067E-2</c:v>
                </c:pt>
                <c:pt idx="206">
                  <c:v>-1.3772332253245378</c:v>
                </c:pt>
                <c:pt idx="207">
                  <c:v>-1.6678205344266885</c:v>
                </c:pt>
                <c:pt idx="208">
                  <c:v>-0.8171520873342355</c:v>
                </c:pt>
                <c:pt idx="209">
                  <c:v>1.647654720510161</c:v>
                </c:pt>
                <c:pt idx="210">
                  <c:v>3.1278946611808891</c:v>
                </c:pt>
                <c:pt idx="211">
                  <c:v>0.20329194467148476</c:v>
                </c:pt>
                <c:pt idx="212">
                  <c:v>-1.1730332598939412</c:v>
                </c:pt>
                <c:pt idx="213">
                  <c:v>0.19557811659842644</c:v>
                </c:pt>
                <c:pt idx="214">
                  <c:v>0.94756977885851512</c:v>
                </c:pt>
                <c:pt idx="215">
                  <c:v>-0.20565373488048524</c:v>
                </c:pt>
                <c:pt idx="216">
                  <c:v>-1.942811519022172</c:v>
                </c:pt>
                <c:pt idx="217">
                  <c:v>-1.0788254509787201</c:v>
                </c:pt>
                <c:pt idx="218">
                  <c:v>-0.49249476823141797</c:v>
                </c:pt>
                <c:pt idx="219">
                  <c:v>-7.0831987140259414E-2</c:v>
                </c:pt>
                <c:pt idx="220">
                  <c:v>0.19736985635782434</c:v>
                </c:pt>
                <c:pt idx="221">
                  <c:v>-0.87563801441262445</c:v>
                </c:pt>
                <c:pt idx="222">
                  <c:v>-0.76121512577301331</c:v>
                </c:pt>
                <c:pt idx="223">
                  <c:v>-0.58677461487803861</c:v>
                </c:pt>
                <c:pt idx="224">
                  <c:v>-0.36524381937458456</c:v>
                </c:pt>
                <c:pt idx="225">
                  <c:v>0.39425266335287551</c:v>
                </c:pt>
                <c:pt idx="226">
                  <c:v>-0.11275061595764413</c:v>
                </c:pt>
                <c:pt idx="227">
                  <c:v>-0.87548601473512377</c:v>
                </c:pt>
                <c:pt idx="228">
                  <c:v>-0.24377157436916969</c:v>
                </c:pt>
                <c:pt idx="229">
                  <c:v>-0.59044251220781518</c:v>
                </c:pt>
                <c:pt idx="230">
                  <c:v>-0.73954602324110463</c:v>
                </c:pt>
                <c:pt idx="231">
                  <c:v>-0.5578914328565826</c:v>
                </c:pt>
                <c:pt idx="232">
                  <c:v>-0.4401075516775137</c:v>
                </c:pt>
                <c:pt idx="233">
                  <c:v>-0.23427616162068432</c:v>
                </c:pt>
                <c:pt idx="234">
                  <c:v>-0.81310782809228499</c:v>
                </c:pt>
                <c:pt idx="235">
                  <c:v>-0.65413113350794561</c:v>
                </c:pt>
                <c:pt idx="236">
                  <c:v>-0.87269220264421299</c:v>
                </c:pt>
                <c:pt idx="237">
                  <c:v>-0.52008301809333801</c:v>
                </c:pt>
                <c:pt idx="238">
                  <c:v>0.58796121080769126</c:v>
                </c:pt>
                <c:pt idx="239">
                  <c:v>0.34724251444421839</c:v>
                </c:pt>
                <c:pt idx="240">
                  <c:v>-0.13165002145813517</c:v>
                </c:pt>
                <c:pt idx="241">
                  <c:v>-0.16398127415087074</c:v>
                </c:pt>
                <c:pt idx="242">
                  <c:v>-0.74816769782573544</c:v>
                </c:pt>
                <c:pt idx="243">
                  <c:v>0.58100672172325907</c:v>
                </c:pt>
                <c:pt idx="244">
                  <c:v>-0.15157077312268538</c:v>
                </c:pt>
                <c:pt idx="245">
                  <c:v>-0.6229757800917427</c:v>
                </c:pt>
                <c:pt idx="246">
                  <c:v>-4.8843200799943531E-2</c:v>
                </c:pt>
                <c:pt idx="247">
                  <c:v>0.34199224461156774</c:v>
                </c:pt>
                <c:pt idx="248">
                  <c:v>-0.13398474322085718</c:v>
                </c:pt>
                <c:pt idx="249">
                  <c:v>0.56070507667632385</c:v>
                </c:pt>
                <c:pt idx="250">
                  <c:v>2.2549148030243812E-2</c:v>
                </c:pt>
                <c:pt idx="251">
                  <c:v>1.1555616786237266</c:v>
                </c:pt>
                <c:pt idx="252">
                  <c:v>1.1558990828425133</c:v>
                </c:pt>
                <c:pt idx="253">
                  <c:v>0.1712676657483812</c:v>
                </c:pt>
                <c:pt idx="254">
                  <c:v>0.7245352477230611</c:v>
                </c:pt>
                <c:pt idx="255">
                  <c:v>-0.69831337873353749</c:v>
                </c:pt>
                <c:pt idx="256">
                  <c:v>-0.95702121123115991</c:v>
                </c:pt>
                <c:pt idx="257">
                  <c:v>-1.2029204610029958</c:v>
                </c:pt>
                <c:pt idx="258">
                  <c:v>-0.69145852003395447</c:v>
                </c:pt>
                <c:pt idx="259">
                  <c:v>0.26540326189650898</c:v>
                </c:pt>
                <c:pt idx="260">
                  <c:v>-0.406143414082905</c:v>
                </c:pt>
                <c:pt idx="261">
                  <c:v>1.0136876404070136</c:v>
                </c:pt>
                <c:pt idx="262">
                  <c:v>1.3547617681383102</c:v>
                </c:pt>
                <c:pt idx="263">
                  <c:v>2.1772070160598531</c:v>
                </c:pt>
                <c:pt idx="264">
                  <c:v>1.3334855051785723</c:v>
                </c:pt>
                <c:pt idx="265">
                  <c:v>-1.087816460027959</c:v>
                </c:pt>
                <c:pt idx="266">
                  <c:v>-0.78043833919128458</c:v>
                </c:pt>
                <c:pt idx="267">
                  <c:v>-0.66940121420048027</c:v>
                </c:pt>
                <c:pt idx="268">
                  <c:v>-0.50632192819339394</c:v>
                </c:pt>
                <c:pt idx="269">
                  <c:v>-1.1747616100130918</c:v>
                </c:pt>
                <c:pt idx="270">
                  <c:v>-0.74629957548222592</c:v>
                </c:pt>
                <c:pt idx="271">
                  <c:v>-1.4260598560166571</c:v>
                </c:pt>
                <c:pt idx="272">
                  <c:v>-0.90228331554832408</c:v>
                </c:pt>
                <c:pt idx="273">
                  <c:v>0.23131173035256591</c:v>
                </c:pt>
                <c:pt idx="274">
                  <c:v>1.9264663064085193E-2</c:v>
                </c:pt>
                <c:pt idx="275">
                  <c:v>0.37999933997198831</c:v>
                </c:pt>
                <c:pt idx="276">
                  <c:v>0.98442109047536519</c:v>
                </c:pt>
                <c:pt idx="277">
                  <c:v>0.25153126507434831</c:v>
                </c:pt>
                <c:pt idx="278">
                  <c:v>0.77119359203509918</c:v>
                </c:pt>
                <c:pt idx="279">
                  <c:v>-1.4662869529820739</c:v>
                </c:pt>
                <c:pt idx="280">
                  <c:v>-0.49500536114084309</c:v>
                </c:pt>
                <c:pt idx="281">
                  <c:v>-0.70912018908734875</c:v>
                </c:pt>
                <c:pt idx="282">
                  <c:v>-0.9121525155735527</c:v>
                </c:pt>
                <c:pt idx="283">
                  <c:v>-0.91932313102241636</c:v>
                </c:pt>
                <c:pt idx="284">
                  <c:v>-0.73607775647883156</c:v>
                </c:pt>
                <c:pt idx="285">
                  <c:v>0.2095166136481624</c:v>
                </c:pt>
                <c:pt idx="286">
                  <c:v>0.12649774645898049</c:v>
                </c:pt>
                <c:pt idx="287">
                  <c:v>-0.39468167071621102</c:v>
                </c:pt>
                <c:pt idx="288">
                  <c:v>0.60035212627229129</c:v>
                </c:pt>
                <c:pt idx="289">
                  <c:v>-0.40060537746973784</c:v>
                </c:pt>
                <c:pt idx="290">
                  <c:v>-0.31674720394426137</c:v>
                </c:pt>
                <c:pt idx="291">
                  <c:v>0.80265372694732651</c:v>
                </c:pt>
                <c:pt idx="292">
                  <c:v>0.37322123131185353</c:v>
                </c:pt>
                <c:pt idx="293">
                  <c:v>0.14867107564470627</c:v>
                </c:pt>
                <c:pt idx="294">
                  <c:v>4.9185393333885954E-2</c:v>
                </c:pt>
                <c:pt idx="295">
                  <c:v>0.17335550196683158</c:v>
                </c:pt>
                <c:pt idx="296">
                  <c:v>0.51487964902781169</c:v>
                </c:pt>
                <c:pt idx="297">
                  <c:v>1.0921230646507609</c:v>
                </c:pt>
                <c:pt idx="298">
                  <c:v>1.0684324385455388</c:v>
                </c:pt>
                <c:pt idx="299">
                  <c:v>1.8575308652962981</c:v>
                </c:pt>
                <c:pt idx="300">
                  <c:v>0.69671671882615949</c:v>
                </c:pt>
                <c:pt idx="301">
                  <c:v>0.44985190552187532</c:v>
                </c:pt>
                <c:pt idx="302">
                  <c:v>1.5287284269296322</c:v>
                </c:pt>
                <c:pt idx="303">
                  <c:v>1.7521545796173541</c:v>
                </c:pt>
                <c:pt idx="304">
                  <c:v>0.62970452000860344</c:v>
                </c:pt>
                <c:pt idx="305">
                  <c:v>-0.64237632510004516</c:v>
                </c:pt>
                <c:pt idx="306">
                  <c:v>8.0853882269032756E-2</c:v>
                </c:pt>
                <c:pt idx="307">
                  <c:v>-6.2185038031621932E-2</c:v>
                </c:pt>
                <c:pt idx="308">
                  <c:v>0.18424390439025076</c:v>
                </c:pt>
                <c:pt idx="309">
                  <c:v>0.61273797179513423</c:v>
                </c:pt>
                <c:pt idx="310">
                  <c:v>1.010866448959636</c:v>
                </c:pt>
                <c:pt idx="311">
                  <c:v>0.34767763691530007</c:v>
                </c:pt>
                <c:pt idx="312">
                  <c:v>0.6270696118327308</c:v>
                </c:pt>
                <c:pt idx="313">
                  <c:v>0.17679792543102546</c:v>
                </c:pt>
                <c:pt idx="314">
                  <c:v>0.29056847508135886</c:v>
                </c:pt>
                <c:pt idx="315">
                  <c:v>0.56392435333216895</c:v>
                </c:pt>
                <c:pt idx="316">
                  <c:v>0.14103881011656941</c:v>
                </c:pt>
                <c:pt idx="317">
                  <c:v>0.59452831054705457</c:v>
                </c:pt>
                <c:pt idx="318">
                  <c:v>0.28216899561078285</c:v>
                </c:pt>
                <c:pt idx="319">
                  <c:v>0.5880619056391726</c:v>
                </c:pt>
                <c:pt idx="320">
                  <c:v>1.1129871246306213</c:v>
                </c:pt>
                <c:pt idx="321">
                  <c:v>0.96397792441150965</c:v>
                </c:pt>
              </c:numCache>
            </c:numRef>
          </c:yVal>
          <c:smooth val="1"/>
        </c:ser>
        <c:axId val="43463424"/>
        <c:axId val="43465344"/>
      </c:scatterChart>
      <c:valAx>
        <c:axId val="43463424"/>
        <c:scaling>
          <c:orientation val="minMax"/>
          <c:max val="42300"/>
          <c:min val="32390"/>
        </c:scaling>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Months</a:t>
                </a:r>
              </a:p>
            </c:rich>
          </c:tx>
          <c:layout/>
          <c:spPr>
            <a:noFill/>
            <a:ln>
              <a:noFill/>
            </a:ln>
            <a:effectLst/>
          </c:spPr>
        </c:title>
        <c:numFmt formatCode="[$-409]mmm\-yy;@" sourceLinked="1"/>
        <c:tickLblPos val="low"/>
        <c:spPr>
          <a:noFill/>
          <a:ln w="158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43465344"/>
        <c:crossesAt val="-3"/>
        <c:crossBetween val="midCat"/>
        <c:majorUnit val="1825"/>
      </c:valAx>
      <c:valAx>
        <c:axId val="43465344"/>
        <c:scaling>
          <c:orientation val="minMax"/>
        </c:scaling>
        <c:axPos val="l"/>
        <c:title>
          <c:tx>
            <c:rich>
              <a:bodyPr rot="-5400000" spcFirstLastPara="1" vertOverflow="ellipsis" vert="horz" wrap="square" anchor="ctr" anchorCtr="1"/>
              <a:lstStyle/>
              <a:p>
                <a:pPr>
                  <a:defRPr sz="800" b="0" i="0" u="none" strike="noStrike" kern="1200" baseline="0">
                    <a:solidFill>
                      <a:schemeClr val="tx1"/>
                    </a:solidFill>
                    <a:latin typeface="+mn-lt"/>
                    <a:ea typeface="+mn-ea"/>
                    <a:cs typeface="+mn-cs"/>
                  </a:defRPr>
                </a:pPr>
                <a:r>
                  <a:rPr lang="en-US" sz="800" b="1" i="0" baseline="0">
                    <a:solidFill>
                      <a:schemeClr val="tx1"/>
                    </a:solidFill>
                    <a:effectLst/>
                  </a:rPr>
                  <a:t>DETRENDED GAMMA ABSORBED  DOSE RATE IN AIR (nGy/h) </a:t>
                </a:r>
                <a:endParaRPr lang="el-GR" sz="800">
                  <a:solidFill>
                    <a:schemeClr val="tx1"/>
                  </a:solidFill>
                  <a:effectLst/>
                </a:endParaRPr>
              </a:p>
            </c:rich>
          </c:tx>
          <c:layout>
            <c:manualLayout>
              <c:xMode val="edge"/>
              <c:yMode val="edge"/>
              <c:x val="5.8251637464235883E-3"/>
              <c:y val="3.8859395969169125E-2"/>
            </c:manualLayout>
          </c:layout>
          <c:spPr>
            <a:noFill/>
            <a:ln>
              <a:noFill/>
            </a:ln>
            <a:effectLst/>
          </c:spPr>
        </c:title>
        <c:numFmt formatCode="General" sourceLinked="1"/>
        <c:tickLblPos val="nextTo"/>
        <c:spPr>
          <a:noFill/>
          <a:ln w="158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43463424"/>
        <c:crosses val="autoZero"/>
        <c:crossBetween val="midCat"/>
      </c:valAx>
      <c:spPr>
        <a:noFill/>
        <a:ln w="25400">
          <a:noFill/>
        </a:ln>
        <a:effectLst/>
      </c:spPr>
    </c:plotArea>
    <c:plotVisOnly val="1"/>
    <c:dispBlanksAs val="gap"/>
  </c:chart>
  <c:spPr>
    <a:solidFill>
      <a:schemeClr val="bg1"/>
    </a:solidFill>
    <a:ln w="9525" cap="flat" cmpd="sng" algn="ctr">
      <a:noFill/>
      <a:round/>
    </a:ln>
    <a:effectLst/>
  </c:spPr>
  <c:txPr>
    <a:bodyPr/>
    <a:lstStyle/>
    <a:p>
      <a:pPr>
        <a:defRPr/>
      </a:pPr>
      <a:endParaRPr lang="el-GR"/>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l-GR"/>
  <c:chart>
    <c:plotArea>
      <c:layout>
        <c:manualLayout>
          <c:layoutTarget val="inner"/>
          <c:xMode val="edge"/>
          <c:yMode val="edge"/>
          <c:x val="0.12858874266495637"/>
          <c:y val="3.9068905511750886E-2"/>
          <c:w val="0.81774045308097121"/>
          <c:h val="0.84501178498932872"/>
        </c:manualLayout>
      </c:layout>
      <c:scatterChart>
        <c:scatterStyle val="lineMarker"/>
        <c:ser>
          <c:idx val="0"/>
          <c:order val="0"/>
          <c:tx>
            <c:v>Pb-214</c:v>
          </c:tx>
          <c:spPr>
            <a:ln w="19050">
              <a:noFill/>
            </a:ln>
          </c:spPr>
          <c:marker>
            <c:symbol val="circle"/>
            <c:size val="9"/>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marker>
          <c:xVal>
            <c:numRef>
              <c:f>'Pb 214'!$C$2:$C$32</c:f>
              <c:numCache>
                <c:formatCode>0.00</c:formatCode>
                <c:ptCount val="31"/>
                <c:pt idx="0">
                  <c:v>0</c:v>
                </c:pt>
                <c:pt idx="1">
                  <c:v>7.9500000000001334</c:v>
                </c:pt>
                <c:pt idx="2">
                  <c:v>11.950000000000109</c:v>
                </c:pt>
                <c:pt idx="3">
                  <c:v>18.950000000000085</c:v>
                </c:pt>
                <c:pt idx="4">
                  <c:v>24.2833333333332</c:v>
                </c:pt>
                <c:pt idx="5">
                  <c:v>29.966666666666629</c:v>
                </c:pt>
                <c:pt idx="6">
                  <c:v>35.166666666666735</c:v>
                </c:pt>
                <c:pt idx="7">
                  <c:v>39.233333333333462</c:v>
                </c:pt>
                <c:pt idx="8">
                  <c:v>45.683333333333493</c:v>
                </c:pt>
                <c:pt idx="9">
                  <c:v>54.683333333333465</c:v>
                </c:pt>
                <c:pt idx="10">
                  <c:v>61.100000000000122</c:v>
                </c:pt>
                <c:pt idx="11">
                  <c:v>67.116666666666717</c:v>
                </c:pt>
                <c:pt idx="12">
                  <c:v>73.966666666666825</c:v>
                </c:pt>
                <c:pt idx="13">
                  <c:v>79.433333333333479</c:v>
                </c:pt>
                <c:pt idx="14">
                  <c:v>84.766666666666765</c:v>
                </c:pt>
                <c:pt idx="15">
                  <c:v>89.033333333333388</c:v>
                </c:pt>
                <c:pt idx="16">
                  <c:v>95.066666666666762</c:v>
                </c:pt>
                <c:pt idx="17">
                  <c:v>103.10000000000014</c:v>
                </c:pt>
                <c:pt idx="18">
                  <c:v>109.60000000000001</c:v>
                </c:pt>
                <c:pt idx="19">
                  <c:v>114.93333333333345</c:v>
                </c:pt>
                <c:pt idx="20">
                  <c:v>119.43333333333335</c:v>
                </c:pt>
                <c:pt idx="21">
                  <c:v>125.80000000000015</c:v>
                </c:pt>
                <c:pt idx="22">
                  <c:v>131.00000000000017</c:v>
                </c:pt>
                <c:pt idx="23">
                  <c:v>135.96666666666658</c:v>
                </c:pt>
                <c:pt idx="24">
                  <c:v>142.28333333333347</c:v>
                </c:pt>
                <c:pt idx="25">
                  <c:v>147.56666666666678</c:v>
                </c:pt>
                <c:pt idx="26">
                  <c:v>153.24999999999972</c:v>
                </c:pt>
                <c:pt idx="27">
                  <c:v>158.48333333333389</c:v>
                </c:pt>
                <c:pt idx="28">
                  <c:v>164.95000000000007</c:v>
                </c:pt>
                <c:pt idx="29">
                  <c:v>171.8333333333338</c:v>
                </c:pt>
                <c:pt idx="30">
                  <c:v>177.23333333333343</c:v>
                </c:pt>
              </c:numCache>
            </c:numRef>
          </c:xVal>
          <c:yVal>
            <c:numRef>
              <c:f>'Pb 214'!$L$2:$L$33</c:f>
              <c:numCache>
                <c:formatCode>General</c:formatCode>
                <c:ptCount val="32"/>
                <c:pt idx="0">
                  <c:v>2.3092597334531173</c:v>
                </c:pt>
                <c:pt idx="1">
                  <c:v>1.983139113507038</c:v>
                </c:pt>
                <c:pt idx="2">
                  <c:v>1.9830022461814913</c:v>
                </c:pt>
                <c:pt idx="3">
                  <c:v>1.8997869122491731</c:v>
                </c:pt>
                <c:pt idx="4">
                  <c:v>1.7695576519916141</c:v>
                </c:pt>
                <c:pt idx="5">
                  <c:v>1.4454558250973344</c:v>
                </c:pt>
                <c:pt idx="6">
                  <c:v>1.5590557053009879</c:v>
                </c:pt>
                <c:pt idx="7">
                  <c:v>1.5951886792452827</c:v>
                </c:pt>
                <c:pt idx="8">
                  <c:v>1.4364225816112621</c:v>
                </c:pt>
                <c:pt idx="9">
                  <c:v>1.4236254866726525</c:v>
                </c:pt>
                <c:pt idx="10">
                  <c:v>1.4399126984126926</c:v>
                </c:pt>
                <c:pt idx="11">
                  <c:v>1.34287376460018</c:v>
                </c:pt>
                <c:pt idx="12">
                  <c:v>1.1569395028451632</c:v>
                </c:pt>
                <c:pt idx="13">
                  <c:v>1.1571448038334831</c:v>
                </c:pt>
                <c:pt idx="14">
                  <c:v>1.1053405211141061</c:v>
                </c:pt>
                <c:pt idx="15">
                  <c:v>1.0977443845462713</c:v>
                </c:pt>
                <c:pt idx="16">
                  <c:v>0.89634411500449263</c:v>
                </c:pt>
                <c:pt idx="17">
                  <c:v>1.1132103923330339</c:v>
                </c:pt>
                <c:pt idx="18">
                  <c:v>1.0513463611859837</c:v>
                </c:pt>
                <c:pt idx="19">
                  <c:v>1.4199985025456678</c:v>
                </c:pt>
                <c:pt idx="20">
                  <c:v>1.0455979335130281</c:v>
                </c:pt>
                <c:pt idx="21">
                  <c:v>1.2824468403713687</c:v>
                </c:pt>
                <c:pt idx="22">
                  <c:v>1.0214408505540578</c:v>
                </c:pt>
                <c:pt idx="23">
                  <c:v>0.98113342318059282</c:v>
                </c:pt>
                <c:pt idx="24">
                  <c:v>1.0710552560646898</c:v>
                </c:pt>
                <c:pt idx="25">
                  <c:v>1.3289132973944238</c:v>
                </c:pt>
                <c:pt idx="26">
                  <c:v>0.95375995807128044</c:v>
                </c:pt>
                <c:pt idx="27">
                  <c:v>1.0485405810122801</c:v>
                </c:pt>
                <c:pt idx="28">
                  <c:v>0.9543758610362385</c:v>
                </c:pt>
                <c:pt idx="29">
                  <c:v>1.3011292303084709</c:v>
                </c:pt>
                <c:pt idx="30">
                  <c:v>0.99858400718778051</c:v>
                </c:pt>
                <c:pt idx="31">
                  <c:v>0.85945837076969145</c:v>
                </c:pt>
              </c:numCache>
            </c:numRef>
          </c:yVal>
        </c:ser>
        <c:ser>
          <c:idx val="1"/>
          <c:order val="1"/>
          <c:tx>
            <c:v>Pb-214 Average Value</c:v>
          </c:tx>
          <c:spPr>
            <a:ln w="25400">
              <a:solidFill>
                <a:srgbClr val="000000"/>
              </a:solidFill>
            </a:ln>
          </c:spPr>
          <c:marker>
            <c:symbol val="none"/>
          </c:marker>
          <c:xVal>
            <c:numRef>
              <c:f>'Pb 214'!$C$2:$C$32</c:f>
              <c:numCache>
                <c:formatCode>0.00</c:formatCode>
                <c:ptCount val="31"/>
                <c:pt idx="0">
                  <c:v>0</c:v>
                </c:pt>
                <c:pt idx="1">
                  <c:v>7.9500000000001334</c:v>
                </c:pt>
                <c:pt idx="2">
                  <c:v>11.950000000000109</c:v>
                </c:pt>
                <c:pt idx="3">
                  <c:v>18.950000000000085</c:v>
                </c:pt>
                <c:pt idx="4">
                  <c:v>24.2833333333332</c:v>
                </c:pt>
                <c:pt idx="5">
                  <c:v>29.966666666666629</c:v>
                </c:pt>
                <c:pt idx="6">
                  <c:v>35.166666666666735</c:v>
                </c:pt>
                <c:pt idx="7">
                  <c:v>39.233333333333462</c:v>
                </c:pt>
                <c:pt idx="8">
                  <c:v>45.683333333333493</c:v>
                </c:pt>
                <c:pt idx="9">
                  <c:v>54.683333333333465</c:v>
                </c:pt>
                <c:pt idx="10">
                  <c:v>61.100000000000122</c:v>
                </c:pt>
                <c:pt idx="11">
                  <c:v>67.116666666666717</c:v>
                </c:pt>
                <c:pt idx="12">
                  <c:v>73.966666666666825</c:v>
                </c:pt>
                <c:pt idx="13">
                  <c:v>79.433333333333479</c:v>
                </c:pt>
                <c:pt idx="14">
                  <c:v>84.766666666666765</c:v>
                </c:pt>
                <c:pt idx="15">
                  <c:v>89.033333333333388</c:v>
                </c:pt>
                <c:pt idx="16">
                  <c:v>95.066666666666762</c:v>
                </c:pt>
                <c:pt idx="17">
                  <c:v>103.10000000000014</c:v>
                </c:pt>
                <c:pt idx="18">
                  <c:v>109.60000000000001</c:v>
                </c:pt>
                <c:pt idx="19">
                  <c:v>114.93333333333345</c:v>
                </c:pt>
                <c:pt idx="20">
                  <c:v>119.43333333333335</c:v>
                </c:pt>
                <c:pt idx="21">
                  <c:v>125.80000000000015</c:v>
                </c:pt>
                <c:pt idx="22">
                  <c:v>131.00000000000017</c:v>
                </c:pt>
                <c:pt idx="23">
                  <c:v>135.96666666666658</c:v>
                </c:pt>
                <c:pt idx="24">
                  <c:v>142.28333333333347</c:v>
                </c:pt>
                <c:pt idx="25">
                  <c:v>147.56666666666678</c:v>
                </c:pt>
                <c:pt idx="26">
                  <c:v>153.24999999999972</c:v>
                </c:pt>
                <c:pt idx="27">
                  <c:v>158.48333333333389</c:v>
                </c:pt>
                <c:pt idx="28">
                  <c:v>164.95000000000007</c:v>
                </c:pt>
                <c:pt idx="29">
                  <c:v>171.8333333333338</c:v>
                </c:pt>
                <c:pt idx="30">
                  <c:v>177.23333333333343</c:v>
                </c:pt>
              </c:numCache>
            </c:numRef>
          </c:xVal>
          <c:yVal>
            <c:numRef>
              <c:f>'Pb 214'!$M$2:$M$33</c:f>
              <c:numCache>
                <c:formatCode>General</c:formatCode>
                <c:ptCount val="32"/>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numCache>
            </c:numRef>
          </c:yVal>
        </c:ser>
        <c:ser>
          <c:idx val="2"/>
          <c:order val="2"/>
          <c:tx>
            <c:v>Pb-214 Matlab fit</c:v>
          </c:tx>
          <c:spPr>
            <a:ln w="19050">
              <a:solidFill>
                <a:srgbClr val="000000"/>
              </a:solidFill>
            </a:ln>
          </c:spPr>
          <c:marker>
            <c:symbol val="none"/>
          </c:marker>
          <c:xVal>
            <c:numRef>
              <c:f>'Pb 214'!$C$2:$C$33</c:f>
              <c:numCache>
                <c:formatCode>0.00</c:formatCode>
                <c:ptCount val="32"/>
                <c:pt idx="0">
                  <c:v>0</c:v>
                </c:pt>
                <c:pt idx="1">
                  <c:v>7.9500000000001334</c:v>
                </c:pt>
                <c:pt idx="2">
                  <c:v>11.950000000000109</c:v>
                </c:pt>
                <c:pt idx="3">
                  <c:v>18.950000000000085</c:v>
                </c:pt>
                <c:pt idx="4">
                  <c:v>24.2833333333332</c:v>
                </c:pt>
                <c:pt idx="5">
                  <c:v>29.966666666666629</c:v>
                </c:pt>
                <c:pt idx="6">
                  <c:v>35.166666666666735</c:v>
                </c:pt>
                <c:pt idx="7">
                  <c:v>39.233333333333462</c:v>
                </c:pt>
                <c:pt idx="8">
                  <c:v>45.683333333333493</c:v>
                </c:pt>
                <c:pt idx="9">
                  <c:v>54.683333333333465</c:v>
                </c:pt>
                <c:pt idx="10">
                  <c:v>61.100000000000122</c:v>
                </c:pt>
                <c:pt idx="11">
                  <c:v>67.116666666666717</c:v>
                </c:pt>
                <c:pt idx="12">
                  <c:v>73.966666666666825</c:v>
                </c:pt>
                <c:pt idx="13">
                  <c:v>79.433333333333479</c:v>
                </c:pt>
                <c:pt idx="14">
                  <c:v>84.766666666666765</c:v>
                </c:pt>
                <c:pt idx="15">
                  <c:v>89.033333333333388</c:v>
                </c:pt>
                <c:pt idx="16">
                  <c:v>95.066666666666762</c:v>
                </c:pt>
                <c:pt idx="17">
                  <c:v>103.10000000000014</c:v>
                </c:pt>
                <c:pt idx="18">
                  <c:v>109.60000000000001</c:v>
                </c:pt>
                <c:pt idx="19">
                  <c:v>114.93333333333345</c:v>
                </c:pt>
                <c:pt idx="20">
                  <c:v>119.43333333333335</c:v>
                </c:pt>
                <c:pt idx="21">
                  <c:v>125.80000000000015</c:v>
                </c:pt>
                <c:pt idx="22">
                  <c:v>131.00000000000017</c:v>
                </c:pt>
                <c:pt idx="23">
                  <c:v>135.96666666666658</c:v>
                </c:pt>
                <c:pt idx="24">
                  <c:v>142.28333333333347</c:v>
                </c:pt>
                <c:pt idx="25">
                  <c:v>147.56666666666678</c:v>
                </c:pt>
                <c:pt idx="26">
                  <c:v>153.24999999999972</c:v>
                </c:pt>
                <c:pt idx="27">
                  <c:v>158.48333333333389</c:v>
                </c:pt>
                <c:pt idx="28">
                  <c:v>164.95000000000007</c:v>
                </c:pt>
                <c:pt idx="29">
                  <c:v>171.8333333333338</c:v>
                </c:pt>
                <c:pt idx="30">
                  <c:v>177.23333333333343</c:v>
                </c:pt>
                <c:pt idx="31">
                  <c:v>182.51666666666628</c:v>
                </c:pt>
              </c:numCache>
            </c:numRef>
          </c:xVal>
          <c:yVal>
            <c:numRef>
              <c:f>'Pb 214'!$Q$2:$Q$33</c:f>
              <c:numCache>
                <c:formatCode>General</c:formatCode>
                <c:ptCount val="32"/>
                <c:pt idx="0">
                  <c:v>2.2875112309074721</c:v>
                </c:pt>
                <c:pt idx="1">
                  <c:v>2.0638985572447899</c:v>
                </c:pt>
                <c:pt idx="2">
                  <c:v>1.966919135609418</c:v>
                </c:pt>
                <c:pt idx="3">
                  <c:v>1.8186067920329545</c:v>
                </c:pt>
                <c:pt idx="4">
                  <c:v>1.7215985321253817</c:v>
                </c:pt>
                <c:pt idx="5">
                  <c:v>1.6313452665990527</c:v>
                </c:pt>
                <c:pt idx="6">
                  <c:v>1.5591470211345431</c:v>
                </c:pt>
                <c:pt idx="7">
                  <c:v>1.5087940949722456</c:v>
                </c:pt>
                <c:pt idx="8">
                  <c:v>1.4385990581286603</c:v>
                </c:pt>
                <c:pt idx="9">
                  <c:v>1.3575608138414719</c:v>
                </c:pt>
                <c:pt idx="10">
                  <c:v>1.3098337130719997</c:v>
                </c:pt>
                <c:pt idx="11">
                  <c:v>1.2714472433995359</c:v>
                </c:pt>
                <c:pt idx="12">
                  <c:v>1.2341452835448952</c:v>
                </c:pt>
                <c:pt idx="13">
                  <c:v>1.2085816643044918</c:v>
                </c:pt>
                <c:pt idx="14">
                  <c:v>1.1867518398605965</c:v>
                </c:pt>
                <c:pt idx="15">
                  <c:v>1.1712415110649372</c:v>
                </c:pt>
                <c:pt idx="16">
                  <c:v>1.1519158290520721</c:v>
                </c:pt>
                <c:pt idx="17">
                  <c:v>1.1302658330435582</c:v>
                </c:pt>
                <c:pt idx="18">
                  <c:v>1.115630370076546</c:v>
                </c:pt>
                <c:pt idx="19">
                  <c:v>1.1052557014233639</c:v>
                </c:pt>
                <c:pt idx="20">
                  <c:v>1.097503200346289</c:v>
                </c:pt>
                <c:pt idx="21">
                  <c:v>1.0879053229201698</c:v>
                </c:pt>
                <c:pt idx="22">
                  <c:v>1.0811104676728209</c:v>
                </c:pt>
                <c:pt idx="23">
                  <c:v>1.0753854768223061</c:v>
                </c:pt>
                <c:pt idx="24">
                  <c:v>1.0690475861789621</c:v>
                </c:pt>
                <c:pt idx="25">
                  <c:v>1.0644543723477446</c:v>
                </c:pt>
                <c:pt idx="26">
                  <c:v>1.0601378382861861</c:v>
                </c:pt>
                <c:pt idx="27">
                  <c:v>1.0566640825538052</c:v>
                </c:pt>
                <c:pt idx="28">
                  <c:v>1.0529469475647339</c:v>
                </c:pt>
                <c:pt idx="29">
                  <c:v>1.049590339899712</c:v>
                </c:pt>
                <c:pt idx="30">
                  <c:v>1.0473281987545751</c:v>
                </c:pt>
                <c:pt idx="31">
                  <c:v>1.0453881502790414</c:v>
                </c:pt>
              </c:numCache>
            </c:numRef>
          </c:yVal>
        </c:ser>
        <c:axId val="43515264"/>
        <c:axId val="43423232"/>
      </c:scatterChart>
      <c:valAx>
        <c:axId val="43515264"/>
        <c:scaling>
          <c:orientation val="minMax"/>
        </c:scaling>
        <c:axPos val="b"/>
        <c:title>
          <c:tx>
            <c:rich>
              <a:bodyPr/>
              <a:lstStyle/>
              <a:p>
                <a:pPr>
                  <a:defRPr/>
                </a:pPr>
                <a:r>
                  <a:rPr lang="en-US"/>
                  <a:t>Time</a:t>
                </a:r>
                <a:r>
                  <a:rPr lang="en-US" baseline="0"/>
                  <a:t> (mimutes)</a:t>
                </a:r>
                <a:endParaRPr lang="en-US"/>
              </a:p>
            </c:rich>
          </c:tx>
          <c:layout/>
        </c:title>
        <c:numFmt formatCode="0" sourceLinked="0"/>
        <c:tickLblPos val="nextTo"/>
        <c:crossAx val="43423232"/>
        <c:crosses val="autoZero"/>
        <c:crossBetween val="midCat"/>
      </c:valAx>
      <c:valAx>
        <c:axId val="43423232"/>
        <c:scaling>
          <c:orientation val="minMax"/>
          <c:min val="0.8"/>
        </c:scaling>
        <c:axPos val="l"/>
        <c:majorGridlines/>
        <c:title>
          <c:tx>
            <c:rich>
              <a:bodyPr rot="-5400000" vert="horz"/>
              <a:lstStyle/>
              <a:p>
                <a:pPr>
                  <a:defRPr/>
                </a:pPr>
                <a:r>
                  <a:rPr lang="en-US" dirty="0" smtClean="0"/>
                  <a:t>Normalized</a:t>
                </a:r>
                <a:r>
                  <a:rPr lang="en-US" baseline="0" dirty="0" smtClean="0"/>
                  <a:t>  </a:t>
                </a:r>
                <a:r>
                  <a:rPr lang="en-US" baseline="0" dirty="0" err="1" smtClean="0"/>
                  <a:t>Unscattered</a:t>
                </a:r>
                <a:r>
                  <a:rPr lang="en-US" baseline="0" dirty="0" smtClean="0"/>
                  <a:t>  gamma   radiation </a:t>
                </a:r>
                <a:endParaRPr lang="en-US" dirty="0"/>
              </a:p>
            </c:rich>
          </c:tx>
          <c:layout/>
        </c:title>
        <c:numFmt formatCode="General" sourceLinked="1"/>
        <c:tickLblPos val="nextTo"/>
        <c:crossAx val="43515264"/>
        <c:crosses val="autoZero"/>
        <c:crossBetween val="midCat"/>
      </c:valAx>
    </c:plotArea>
    <c:legend>
      <c:legendPos val="r"/>
      <c:layout>
        <c:manualLayout>
          <c:xMode val="edge"/>
          <c:yMode val="edge"/>
          <c:x val="0.78501896493707457"/>
          <c:y val="0.16477368107298593"/>
          <c:w val="0.16136106063665118"/>
          <c:h val="0.14164032976314633"/>
        </c:manualLayout>
      </c:layout>
      <c:txPr>
        <a:bodyPr/>
        <a:lstStyle/>
        <a:p>
          <a:pPr>
            <a:defRPr sz="900"/>
          </a:pPr>
          <a:endParaRPr lang="el-GR"/>
        </a:p>
      </c:txPr>
    </c:legend>
    <c:plotVisOnly val="1"/>
    <c:dispBlanksAs val="gap"/>
  </c:chart>
  <c:spPr>
    <a:ln>
      <a:noFill/>
    </a:ln>
  </c:spPr>
  <c:externalData r:id="rId1"/>
  <c:userShapes r:id="rId2"/>
</c:chartSpace>
</file>

<file path=ppt/drawings/drawing1.xml><?xml version="1.0" encoding="utf-8"?>
<c:userShapes xmlns:c="http://schemas.openxmlformats.org/drawingml/2006/chart">
  <cdr:relSizeAnchor xmlns:cdr="http://schemas.openxmlformats.org/drawingml/2006/chartDrawing">
    <cdr:from>
      <cdr:x>0.35503</cdr:x>
      <cdr:y>0.23244</cdr:y>
    </cdr:from>
    <cdr:to>
      <cdr:x>0.45339</cdr:x>
      <cdr:y>0.38314</cdr:y>
    </cdr:to>
    <cdr:sp macro="" textlink="">
      <cdr:nvSpPr>
        <cdr:cNvPr id="4" name="TextBox 3"/>
        <cdr:cNvSpPr txBox="1"/>
      </cdr:nvSpPr>
      <cdr:spPr>
        <a:xfrm xmlns:a="http://schemas.openxmlformats.org/drawingml/2006/main">
          <a:off x="3300523" y="141029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l-GR" sz="1100"/>
        </a:p>
      </cdr:txBody>
    </cdr:sp>
  </cdr:relSizeAnchor>
  <cdr:relSizeAnchor xmlns:cdr="http://schemas.openxmlformats.org/drawingml/2006/chartDrawing">
    <cdr:from>
      <cdr:x>0.2621</cdr:x>
      <cdr:y>0.63525</cdr:y>
    </cdr:from>
    <cdr:to>
      <cdr:x>0.36047</cdr:x>
      <cdr:y>0.78595</cdr:y>
    </cdr:to>
    <cdr:sp macro="" textlink="">
      <cdr:nvSpPr>
        <cdr:cNvPr id="7" name="TextBox 6"/>
        <cdr:cNvSpPr txBox="1"/>
      </cdr:nvSpPr>
      <cdr:spPr>
        <a:xfrm xmlns:a="http://schemas.openxmlformats.org/drawingml/2006/main">
          <a:off x="2436628" y="385430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l-GR" sz="1100"/>
        </a:p>
      </cdr:txBody>
    </cdr:sp>
  </cdr:relSizeAnchor>
  <cdr:relSizeAnchor xmlns:cdr="http://schemas.openxmlformats.org/drawingml/2006/chartDrawing">
    <cdr:from>
      <cdr:x>0.90164</cdr:x>
      <cdr:y>0.47461</cdr:y>
    </cdr:from>
    <cdr:to>
      <cdr:x>1</cdr:x>
      <cdr:y>0.62531</cdr:y>
    </cdr:to>
    <cdr:sp macro="" textlink="">
      <cdr:nvSpPr>
        <cdr:cNvPr id="10" name="TextBox 9"/>
        <cdr:cNvSpPr txBox="1"/>
      </cdr:nvSpPr>
      <cdr:spPr>
        <a:xfrm xmlns:a="http://schemas.openxmlformats.org/drawingml/2006/main">
          <a:off x="8387907" y="287965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l-GR"/>
        </a:p>
      </cdr:txBody>
    </cdr:sp>
  </cdr:relSizeAnchor>
  <cdr:relSizeAnchor xmlns:cdr="http://schemas.openxmlformats.org/drawingml/2006/chartDrawing">
    <cdr:from>
      <cdr:x>0.87289</cdr:x>
      <cdr:y>0.43932</cdr:y>
    </cdr:from>
    <cdr:to>
      <cdr:x>0.97125</cdr:x>
      <cdr:y>0.59002</cdr:y>
    </cdr:to>
    <cdr:sp macro="" textlink="">
      <cdr:nvSpPr>
        <cdr:cNvPr id="11" name="TextBox 10"/>
        <cdr:cNvSpPr txBox="1"/>
      </cdr:nvSpPr>
      <cdr:spPr>
        <a:xfrm xmlns:a="http://schemas.openxmlformats.org/drawingml/2006/main">
          <a:off x="8114709" y="266552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l-GR" sz="1100"/>
        </a:p>
      </cdr:txBody>
    </cdr:sp>
  </cdr:relSizeAnchor>
  <cdr:relSizeAnchor xmlns:cdr="http://schemas.openxmlformats.org/drawingml/2006/chartDrawing">
    <cdr:from>
      <cdr:x>0.68468</cdr:x>
      <cdr:y>0.34146</cdr:y>
    </cdr:from>
    <cdr:to>
      <cdr:x>0.79909</cdr:x>
      <cdr:y>0.49632</cdr:y>
    </cdr:to>
    <cdr:sp macro="" textlink="">
      <cdr:nvSpPr>
        <cdr:cNvPr id="8" name="TextBox 7"/>
        <cdr:cNvSpPr txBox="1"/>
      </cdr:nvSpPr>
      <cdr:spPr>
        <a:xfrm xmlns:a="http://schemas.openxmlformats.org/drawingml/2006/main">
          <a:off x="5472608" y="201622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l-GR" sz="1100" dirty="0"/>
        </a:p>
      </cdr:txBody>
    </cdr:sp>
  </cdr:relSizeAnchor>
  <cdr:relSizeAnchor xmlns:cdr="http://schemas.openxmlformats.org/drawingml/2006/chartDrawing">
    <cdr:from>
      <cdr:x>0.63063</cdr:x>
      <cdr:y>0.31707</cdr:y>
    </cdr:from>
    <cdr:to>
      <cdr:x>0.74503</cdr:x>
      <cdr:y>0.47193</cdr:y>
    </cdr:to>
    <cdr:sp macro="" textlink="">
      <cdr:nvSpPr>
        <cdr:cNvPr id="9" name="TextBox 8"/>
        <cdr:cNvSpPr txBox="1"/>
      </cdr:nvSpPr>
      <cdr:spPr>
        <a:xfrm xmlns:a="http://schemas.openxmlformats.org/drawingml/2006/main">
          <a:off x="5040560" y="187220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l-GR"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0.35503</cdr:x>
      <cdr:y>0.23244</cdr:y>
    </cdr:from>
    <cdr:to>
      <cdr:x>0.45339</cdr:x>
      <cdr:y>0.38314</cdr:y>
    </cdr:to>
    <cdr:sp macro="" textlink="">
      <cdr:nvSpPr>
        <cdr:cNvPr id="4" name="TextBox 3"/>
        <cdr:cNvSpPr txBox="1"/>
      </cdr:nvSpPr>
      <cdr:spPr>
        <a:xfrm xmlns:a="http://schemas.openxmlformats.org/drawingml/2006/main">
          <a:off x="3300523" y="141029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l-GR" sz="1100"/>
        </a:p>
      </cdr:txBody>
    </cdr:sp>
  </cdr:relSizeAnchor>
  <cdr:relSizeAnchor xmlns:cdr="http://schemas.openxmlformats.org/drawingml/2006/chartDrawing">
    <cdr:from>
      <cdr:x>0.2621</cdr:x>
      <cdr:y>0.63525</cdr:y>
    </cdr:from>
    <cdr:to>
      <cdr:x>0.36047</cdr:x>
      <cdr:y>0.78595</cdr:y>
    </cdr:to>
    <cdr:sp macro="" textlink="">
      <cdr:nvSpPr>
        <cdr:cNvPr id="7" name="TextBox 6"/>
        <cdr:cNvSpPr txBox="1"/>
      </cdr:nvSpPr>
      <cdr:spPr>
        <a:xfrm xmlns:a="http://schemas.openxmlformats.org/drawingml/2006/main">
          <a:off x="2436628" y="385430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l-GR" sz="1100"/>
        </a:p>
      </cdr:txBody>
    </cdr:sp>
  </cdr:relSizeAnchor>
  <cdr:relSizeAnchor xmlns:cdr="http://schemas.openxmlformats.org/drawingml/2006/chartDrawing">
    <cdr:from>
      <cdr:x>0.90164</cdr:x>
      <cdr:y>0.47461</cdr:y>
    </cdr:from>
    <cdr:to>
      <cdr:x>1</cdr:x>
      <cdr:y>0.62531</cdr:y>
    </cdr:to>
    <cdr:sp macro="" textlink="">
      <cdr:nvSpPr>
        <cdr:cNvPr id="10" name="TextBox 9"/>
        <cdr:cNvSpPr txBox="1"/>
      </cdr:nvSpPr>
      <cdr:spPr>
        <a:xfrm xmlns:a="http://schemas.openxmlformats.org/drawingml/2006/main">
          <a:off x="8387907" y="287965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l-GR"/>
        </a:p>
      </cdr:txBody>
    </cdr:sp>
  </cdr:relSizeAnchor>
  <cdr:relSizeAnchor xmlns:cdr="http://schemas.openxmlformats.org/drawingml/2006/chartDrawing">
    <cdr:from>
      <cdr:x>0.87289</cdr:x>
      <cdr:y>0.43932</cdr:y>
    </cdr:from>
    <cdr:to>
      <cdr:x>0.97125</cdr:x>
      <cdr:y>0.59002</cdr:y>
    </cdr:to>
    <cdr:sp macro="" textlink="">
      <cdr:nvSpPr>
        <cdr:cNvPr id="11" name="TextBox 10"/>
        <cdr:cNvSpPr txBox="1"/>
      </cdr:nvSpPr>
      <cdr:spPr>
        <a:xfrm xmlns:a="http://schemas.openxmlformats.org/drawingml/2006/main">
          <a:off x="8114709" y="266552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l-GR" sz="1100"/>
        </a:p>
      </cdr:txBody>
    </cdr:sp>
  </cdr:relSizeAnchor>
  <cdr:relSizeAnchor xmlns:cdr="http://schemas.openxmlformats.org/drawingml/2006/chartDrawing">
    <cdr:from>
      <cdr:x>0.86201</cdr:x>
      <cdr:y>0.08961</cdr:y>
    </cdr:from>
    <cdr:to>
      <cdr:x>0.959</cdr:x>
      <cdr:y>0.15054</cdr:y>
    </cdr:to>
    <cdr:sp macro="" textlink="">
      <cdr:nvSpPr>
        <cdr:cNvPr id="2" name="Text Box 1"/>
        <cdr:cNvSpPr txBox="1"/>
      </cdr:nvSpPr>
      <cdr:spPr>
        <a:xfrm xmlns:a="http://schemas.openxmlformats.org/drawingml/2006/main">
          <a:off x="4486275" y="238125"/>
          <a:ext cx="504825" cy="1619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l-GR" sz="1100"/>
        </a:p>
      </cdr:txBody>
    </cdr:sp>
  </cdr:relSizeAnchor>
  <cdr:relSizeAnchor xmlns:cdr="http://schemas.openxmlformats.org/drawingml/2006/chartDrawing">
    <cdr:from>
      <cdr:x>0.9041</cdr:x>
      <cdr:y>0.07527</cdr:y>
    </cdr:from>
    <cdr:to>
      <cdr:x>0.99561</cdr:x>
      <cdr:y>0.18638</cdr:y>
    </cdr:to>
    <cdr:sp macro="" textlink="">
      <cdr:nvSpPr>
        <cdr:cNvPr id="3" name="Text Box 2"/>
        <cdr:cNvSpPr txBox="1"/>
      </cdr:nvSpPr>
      <cdr:spPr>
        <a:xfrm xmlns:a="http://schemas.openxmlformats.org/drawingml/2006/main">
          <a:off x="4705350" y="200024"/>
          <a:ext cx="476250"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a:t>(a)</a:t>
          </a:r>
          <a:endParaRPr lang="el-GR" sz="1200" b="1"/>
        </a:p>
      </cdr:txBody>
    </cdr:sp>
  </cdr:relSizeAnchor>
</c:userShapes>
</file>

<file path=ppt/drawings/drawing3.xml><?xml version="1.0" encoding="utf-8"?>
<c:userShapes xmlns:c="http://schemas.openxmlformats.org/drawingml/2006/chart">
  <cdr:relSizeAnchor xmlns:cdr="http://schemas.openxmlformats.org/drawingml/2006/chartDrawing">
    <cdr:from>
      <cdr:x>0.92696</cdr:x>
      <cdr:y>0.0543</cdr:y>
    </cdr:from>
    <cdr:to>
      <cdr:x>1</cdr:x>
      <cdr:y>0.17647</cdr:y>
    </cdr:to>
    <cdr:sp macro="" textlink="">
      <cdr:nvSpPr>
        <cdr:cNvPr id="2" name="Text Box 1"/>
        <cdr:cNvSpPr txBox="1"/>
      </cdr:nvSpPr>
      <cdr:spPr>
        <a:xfrm xmlns:a="http://schemas.openxmlformats.org/drawingml/2006/main">
          <a:off x="4762500" y="114300"/>
          <a:ext cx="375285" cy="257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a:t>(b)</a:t>
          </a:r>
          <a:endParaRPr lang="el-GR" sz="1200" b="1"/>
        </a:p>
      </cdr:txBody>
    </cdr:sp>
  </cdr:relSizeAnchor>
</c:userShapes>
</file>

<file path=ppt/drawings/drawing4.xml><?xml version="1.0" encoding="utf-8"?>
<c:userShapes xmlns:c="http://schemas.openxmlformats.org/drawingml/2006/chart">
  <cdr:relSizeAnchor xmlns:cdr="http://schemas.openxmlformats.org/drawingml/2006/chartDrawing">
    <cdr:from>
      <cdr:x>0.07315</cdr:x>
      <cdr:y>0.20586</cdr:y>
    </cdr:from>
    <cdr:to>
      <cdr:x>0.17217</cdr:x>
      <cdr:y>0.25992</cdr:y>
    </cdr:to>
    <cdr:sp macro="" textlink="">
      <cdr:nvSpPr>
        <cdr:cNvPr id="2" name="TextBox 1"/>
        <cdr:cNvSpPr txBox="1"/>
      </cdr:nvSpPr>
      <cdr:spPr>
        <a:xfrm xmlns:a="http://schemas.openxmlformats.org/drawingml/2006/main">
          <a:off x="679173" y="1246368"/>
          <a:ext cx="919369" cy="3273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l-GR" sz="1100"/>
        </a:p>
      </cdr:txBody>
    </cdr:sp>
  </cdr:relSizeAnchor>
  <cdr:relSizeAnchor xmlns:cdr="http://schemas.openxmlformats.org/drawingml/2006/chartDrawing">
    <cdr:from>
      <cdr:x>0.00351</cdr:x>
      <cdr:y>0.3441</cdr:y>
    </cdr:from>
    <cdr:to>
      <cdr:x>0.20699</cdr:x>
      <cdr:y>0.49512</cdr:y>
    </cdr:to>
    <cdr:sp macro="" textlink="">
      <cdr:nvSpPr>
        <cdr:cNvPr id="6" name="TextBox 5"/>
        <cdr:cNvSpPr txBox="1"/>
      </cdr:nvSpPr>
      <cdr:spPr>
        <a:xfrm xmlns:a="http://schemas.openxmlformats.org/drawingml/2006/main">
          <a:off x="32562" y="2082640"/>
          <a:ext cx="1889693" cy="9140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l-GR" sz="1100"/>
        </a:p>
      </cdr:txBody>
    </cdr:sp>
  </cdr:relSizeAnchor>
  <cdr:relSizeAnchor xmlns:cdr="http://schemas.openxmlformats.org/drawingml/2006/chartDrawing">
    <cdr:from>
      <cdr:x>0.56112</cdr:x>
      <cdr:y>0.05123</cdr:y>
    </cdr:from>
    <cdr:to>
      <cdr:x>0.65958</cdr:x>
      <cdr:y>0.20241</cdr:y>
    </cdr:to>
    <cdr:sp macro="" textlink="">
      <cdr:nvSpPr>
        <cdr:cNvPr id="3" name="TextBox 2"/>
        <cdr:cNvSpPr txBox="1"/>
      </cdr:nvSpPr>
      <cdr:spPr>
        <a:xfrm xmlns:a="http://schemas.openxmlformats.org/drawingml/2006/main">
          <a:off x="5211007" y="310086"/>
          <a:ext cx="914385" cy="9149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T1/2=28,1m</a:t>
          </a:r>
        </a:p>
        <a:p xmlns:a="http://schemas.openxmlformats.org/drawingml/2006/main">
          <a:endParaRPr lang="el-GR" sz="1100"/>
        </a:p>
      </cdr:txBody>
    </cdr:sp>
  </cdr:relSizeAnchor>
  <cdr:relSizeAnchor xmlns:cdr="http://schemas.openxmlformats.org/drawingml/2006/chartDrawing">
    <cdr:from>
      <cdr:x>0.17949</cdr:x>
      <cdr:y>0.09922</cdr:y>
    </cdr:from>
    <cdr:to>
      <cdr:x>0.27795</cdr:x>
      <cdr:y>0.2503</cdr:y>
    </cdr:to>
    <cdr:sp macro="" textlink="">
      <cdr:nvSpPr>
        <cdr:cNvPr id="4" name="TextBox 3"/>
        <cdr:cNvSpPr txBox="1"/>
      </cdr:nvSpPr>
      <cdr:spPr>
        <a:xfrm xmlns:a="http://schemas.openxmlformats.org/drawingml/2006/main">
          <a:off x="1666875" y="60048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0.26375</cdr:x>
      <cdr:y>0.0768</cdr:y>
    </cdr:from>
    <cdr:to>
      <cdr:x>0.5</cdr:x>
      <cdr:y>0.19771</cdr:y>
    </cdr:to>
    <cdr:sp macro="" textlink="">
      <cdr:nvSpPr>
        <cdr:cNvPr id="8" name="TextBox 7"/>
        <cdr:cNvSpPr txBox="1"/>
      </cdr:nvSpPr>
      <cdr:spPr>
        <a:xfrm xmlns:a="http://schemas.openxmlformats.org/drawingml/2006/main">
          <a:off x="1447056" y="274405"/>
          <a:ext cx="1296144"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0.28866</cdr:x>
      <cdr:y>0.36066</cdr:y>
    </cdr:from>
    <cdr:to>
      <cdr:x>0.37113</cdr:x>
      <cdr:y>0.42181</cdr:y>
    </cdr:to>
    <cdr:sp macro="" textlink="">
      <cdr:nvSpPr>
        <cdr:cNvPr id="3" name="Left Arrow 2"/>
        <cdr:cNvSpPr/>
      </cdr:nvSpPr>
      <cdr:spPr>
        <a:xfrm xmlns:a="http://schemas.openxmlformats.org/drawingml/2006/main">
          <a:off x="2016224" y="1584176"/>
          <a:ext cx="576064" cy="268608"/>
        </a:xfrm>
        <a:prstGeom xmlns:a="http://schemas.openxmlformats.org/drawingml/2006/main" prst="lef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l-GR"/>
        </a:p>
      </cdr:txBody>
    </cdr:sp>
  </cdr:relSizeAnchor>
  <cdr:relSizeAnchor xmlns:cdr="http://schemas.openxmlformats.org/drawingml/2006/chartDrawing">
    <cdr:from>
      <cdr:x>0.28866</cdr:x>
      <cdr:y>0.27869</cdr:y>
    </cdr:from>
    <cdr:to>
      <cdr:x>0.41957</cdr:x>
      <cdr:y>0.48686</cdr:y>
    </cdr:to>
    <cdr:sp macro="" textlink="">
      <cdr:nvSpPr>
        <cdr:cNvPr id="4" name="TextBox 3"/>
        <cdr:cNvSpPr txBox="1"/>
      </cdr:nvSpPr>
      <cdr:spPr>
        <a:xfrm xmlns:a="http://schemas.openxmlformats.org/drawingml/2006/main">
          <a:off x="2016224" y="122413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Annual Cycle </a:t>
          </a:r>
          <a:endParaRPr lang="el-GR" sz="1800" dirty="0"/>
        </a:p>
      </cdr:txBody>
    </cdr:sp>
  </cdr:relSizeAnchor>
  <cdr:relSizeAnchor xmlns:cdr="http://schemas.openxmlformats.org/drawingml/2006/chartDrawing">
    <cdr:from>
      <cdr:x>0.66667</cdr:x>
      <cdr:y>0.49123</cdr:y>
    </cdr:from>
    <cdr:to>
      <cdr:x>0.71822</cdr:x>
      <cdr:y>0.59922</cdr:y>
    </cdr:to>
    <cdr:sp macro="" textlink="">
      <cdr:nvSpPr>
        <cdr:cNvPr id="6" name="Down Arrow 5"/>
        <cdr:cNvSpPr/>
      </cdr:nvSpPr>
      <cdr:spPr>
        <a:xfrm xmlns:a="http://schemas.openxmlformats.org/drawingml/2006/main">
          <a:off x="4752528" y="2016224"/>
          <a:ext cx="367489" cy="443241"/>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l-GR"/>
        </a:p>
      </cdr:txBody>
    </cdr:sp>
  </cdr:relSizeAnchor>
  <cdr:relSizeAnchor xmlns:cdr="http://schemas.openxmlformats.org/drawingml/2006/chartDrawing">
    <cdr:from>
      <cdr:x>0.69072</cdr:x>
      <cdr:y>0.40984</cdr:y>
    </cdr:from>
    <cdr:to>
      <cdr:x>0.82163</cdr:x>
      <cdr:y>0.61801</cdr:y>
    </cdr:to>
    <cdr:sp macro="" textlink="">
      <cdr:nvSpPr>
        <cdr:cNvPr id="7" name="TextBox 6"/>
        <cdr:cNvSpPr txBox="1"/>
      </cdr:nvSpPr>
      <cdr:spPr>
        <a:xfrm xmlns:a="http://schemas.openxmlformats.org/drawingml/2006/main">
          <a:off x="4824536" y="1800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t>42.3 </a:t>
          </a:r>
          <a:endParaRPr lang="el-GR" sz="1600" dirty="0"/>
        </a:p>
      </cdr:txBody>
    </cdr:sp>
  </cdr:relSizeAnchor>
  <cdr:relSizeAnchor xmlns:cdr="http://schemas.openxmlformats.org/drawingml/2006/chartDrawing">
    <cdr:from>
      <cdr:x>0.81443</cdr:x>
      <cdr:y>0.5082</cdr:y>
    </cdr:from>
    <cdr:to>
      <cdr:x>0.86598</cdr:x>
      <cdr:y>0.63258</cdr:y>
    </cdr:to>
    <cdr:sp macro="" textlink="">
      <cdr:nvSpPr>
        <cdr:cNvPr id="8" name="Down Arrow 7"/>
        <cdr:cNvSpPr/>
      </cdr:nvSpPr>
      <cdr:spPr>
        <a:xfrm xmlns:a="http://schemas.openxmlformats.org/drawingml/2006/main">
          <a:off x="5688632" y="2232248"/>
          <a:ext cx="360040" cy="546360"/>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l-GR"/>
        </a:p>
      </cdr:txBody>
    </cdr:sp>
  </cdr:relSizeAnchor>
  <cdr:relSizeAnchor xmlns:cdr="http://schemas.openxmlformats.org/drawingml/2006/chartDrawing">
    <cdr:from>
      <cdr:x>0.85567</cdr:x>
      <cdr:y>0.45902</cdr:y>
    </cdr:from>
    <cdr:to>
      <cdr:x>0.98658</cdr:x>
      <cdr:y>0.66719</cdr:y>
    </cdr:to>
    <cdr:sp macro="" textlink="">
      <cdr:nvSpPr>
        <cdr:cNvPr id="9" name="TextBox 8"/>
        <cdr:cNvSpPr txBox="1"/>
      </cdr:nvSpPr>
      <cdr:spPr>
        <a:xfrm xmlns:a="http://schemas.openxmlformats.org/drawingml/2006/main">
          <a:off x="5976664" y="201622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t>53.2 </a:t>
          </a:r>
          <a:endParaRPr lang="el-GR" sz="1600" dirty="0"/>
        </a:p>
      </cdr:txBody>
    </cdr:sp>
  </cdr:relSizeAnchor>
</c:userShapes>
</file>

<file path=ppt/drawings/drawing6.xml><?xml version="1.0" encoding="utf-8"?>
<c:userShapes xmlns:c="http://schemas.openxmlformats.org/drawingml/2006/chart">
  <cdr:relSizeAnchor xmlns:cdr="http://schemas.openxmlformats.org/drawingml/2006/chartDrawing">
    <cdr:from>
      <cdr:x>0.28866</cdr:x>
      <cdr:y>0.36066</cdr:y>
    </cdr:from>
    <cdr:to>
      <cdr:x>0.37113</cdr:x>
      <cdr:y>0.42181</cdr:y>
    </cdr:to>
    <cdr:sp macro="" textlink="">
      <cdr:nvSpPr>
        <cdr:cNvPr id="3" name="Left Arrow 2"/>
        <cdr:cNvSpPr/>
      </cdr:nvSpPr>
      <cdr:spPr>
        <a:xfrm xmlns:a="http://schemas.openxmlformats.org/drawingml/2006/main">
          <a:off x="2016224" y="1584176"/>
          <a:ext cx="576064" cy="268608"/>
        </a:xfrm>
        <a:prstGeom xmlns:a="http://schemas.openxmlformats.org/drawingml/2006/main" prst="lef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l-GR"/>
        </a:p>
      </cdr:txBody>
    </cdr:sp>
  </cdr:relSizeAnchor>
  <cdr:relSizeAnchor xmlns:cdr="http://schemas.openxmlformats.org/drawingml/2006/chartDrawing">
    <cdr:from>
      <cdr:x>0.28866</cdr:x>
      <cdr:y>0.27869</cdr:y>
    </cdr:from>
    <cdr:to>
      <cdr:x>0.41957</cdr:x>
      <cdr:y>0.48686</cdr:y>
    </cdr:to>
    <cdr:sp macro="" textlink="">
      <cdr:nvSpPr>
        <cdr:cNvPr id="4" name="TextBox 3"/>
        <cdr:cNvSpPr txBox="1"/>
      </cdr:nvSpPr>
      <cdr:spPr>
        <a:xfrm xmlns:a="http://schemas.openxmlformats.org/drawingml/2006/main">
          <a:off x="2016224" y="122413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Annual Cycle </a:t>
          </a:r>
          <a:endParaRPr lang="el-GR" sz="1800" dirty="0"/>
        </a:p>
      </cdr:txBody>
    </cdr:sp>
  </cdr:relSizeAnchor>
  <cdr:relSizeAnchor xmlns:cdr="http://schemas.openxmlformats.org/drawingml/2006/chartDrawing">
    <cdr:from>
      <cdr:x>0.69072</cdr:x>
      <cdr:y>0.47541</cdr:y>
    </cdr:from>
    <cdr:to>
      <cdr:x>0.74227</cdr:x>
      <cdr:y>0.5834</cdr:y>
    </cdr:to>
    <cdr:sp macro="" textlink="">
      <cdr:nvSpPr>
        <cdr:cNvPr id="6" name="Down Arrow 5"/>
        <cdr:cNvSpPr/>
      </cdr:nvSpPr>
      <cdr:spPr>
        <a:xfrm xmlns:a="http://schemas.openxmlformats.org/drawingml/2006/main">
          <a:off x="4824536" y="2088232"/>
          <a:ext cx="360040" cy="474352"/>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l-GR"/>
        </a:p>
      </cdr:txBody>
    </cdr:sp>
  </cdr:relSizeAnchor>
  <cdr:relSizeAnchor xmlns:cdr="http://schemas.openxmlformats.org/drawingml/2006/chartDrawing">
    <cdr:from>
      <cdr:x>0.69072</cdr:x>
      <cdr:y>0.40984</cdr:y>
    </cdr:from>
    <cdr:to>
      <cdr:x>0.82163</cdr:x>
      <cdr:y>0.61801</cdr:y>
    </cdr:to>
    <cdr:sp macro="" textlink="">
      <cdr:nvSpPr>
        <cdr:cNvPr id="7" name="TextBox 6"/>
        <cdr:cNvSpPr txBox="1"/>
      </cdr:nvSpPr>
      <cdr:spPr>
        <a:xfrm xmlns:a="http://schemas.openxmlformats.org/drawingml/2006/main">
          <a:off x="4824536" y="1800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t>42.3 </a:t>
          </a:r>
          <a:endParaRPr lang="el-GR" sz="1600" dirty="0"/>
        </a:p>
      </cdr:txBody>
    </cdr:sp>
  </cdr:relSizeAnchor>
  <cdr:relSizeAnchor xmlns:cdr="http://schemas.openxmlformats.org/drawingml/2006/chartDrawing">
    <cdr:from>
      <cdr:x>0.81443</cdr:x>
      <cdr:y>0.5082</cdr:y>
    </cdr:from>
    <cdr:to>
      <cdr:x>0.86598</cdr:x>
      <cdr:y>0.63258</cdr:y>
    </cdr:to>
    <cdr:sp macro="" textlink="">
      <cdr:nvSpPr>
        <cdr:cNvPr id="8" name="Down Arrow 7"/>
        <cdr:cNvSpPr/>
      </cdr:nvSpPr>
      <cdr:spPr>
        <a:xfrm xmlns:a="http://schemas.openxmlformats.org/drawingml/2006/main">
          <a:off x="5688632" y="2232248"/>
          <a:ext cx="360040" cy="546360"/>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l-GR"/>
        </a:p>
      </cdr:txBody>
    </cdr:sp>
  </cdr:relSizeAnchor>
  <cdr:relSizeAnchor xmlns:cdr="http://schemas.openxmlformats.org/drawingml/2006/chartDrawing">
    <cdr:from>
      <cdr:x>0.85567</cdr:x>
      <cdr:y>0.45902</cdr:y>
    </cdr:from>
    <cdr:to>
      <cdr:x>0.98658</cdr:x>
      <cdr:y>0.66719</cdr:y>
    </cdr:to>
    <cdr:sp macro="" textlink="">
      <cdr:nvSpPr>
        <cdr:cNvPr id="9" name="TextBox 8"/>
        <cdr:cNvSpPr txBox="1"/>
      </cdr:nvSpPr>
      <cdr:spPr>
        <a:xfrm xmlns:a="http://schemas.openxmlformats.org/drawingml/2006/main">
          <a:off x="5976664" y="201622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t>53.2 </a:t>
          </a:r>
          <a:endParaRPr lang="el-GR" sz="1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017E5B-01D8-438D-8975-3FE46C9A222C}" type="datetimeFigureOut">
              <a:rPr lang="el-GR" smtClean="0"/>
              <a:pPr/>
              <a:t>31/5/2016</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DAC1A3-2809-4FF5-BA62-403C5F679972}"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24DAC1A3-2809-4FF5-BA62-403C5F679972}" type="slidenum">
              <a:rPr lang="el-GR" smtClean="0"/>
              <a:pPr/>
              <a:t>15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0F1D04DB-2C1E-429C-992B-798A940A4813}" type="datetime1">
              <a:rPr lang="el-GR" smtClean="0"/>
              <a:pPr/>
              <a:t>31/5/2016</a:t>
            </a:fld>
            <a:endParaRPr lang="el-GR"/>
          </a:p>
        </p:txBody>
      </p:sp>
      <p:sp>
        <p:nvSpPr>
          <p:cNvPr id="16" name="Slide Number Placeholder 15"/>
          <p:cNvSpPr>
            <a:spLocks noGrp="1"/>
          </p:cNvSpPr>
          <p:nvPr>
            <p:ph type="sldNum" sz="quarter" idx="11"/>
          </p:nvPr>
        </p:nvSpPr>
        <p:spPr/>
        <p:txBody>
          <a:bodyPr/>
          <a:lstStyle/>
          <a:p>
            <a:fld id="{5B892FC6-D7E1-470D-9345-000A06A346DC}" type="slidenum">
              <a:rPr lang="el-GR" smtClean="0"/>
              <a:pPr/>
              <a:t>‹#›</a:t>
            </a:fld>
            <a:endParaRPr lang="el-GR"/>
          </a:p>
        </p:txBody>
      </p:sp>
      <p:sp>
        <p:nvSpPr>
          <p:cNvPr id="17" name="Footer Placeholder 16"/>
          <p:cNvSpPr>
            <a:spLocks noGrp="1"/>
          </p:cNvSpPr>
          <p:nvPr>
            <p:ph type="ftr" sz="quarter" idx="12"/>
          </p:nvPr>
        </p:nvSpPr>
        <p:spPr/>
        <p:txBody>
          <a:bodyPr/>
          <a:lstStyle/>
          <a:p>
            <a:r>
              <a:rPr lang="fr-FR" smtClean="0"/>
              <a:t>HNPS 2016</a:t>
            </a:r>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B6D81D-7C8B-4DA7-9713-09B41D611EEA}" type="datetime1">
              <a:rPr lang="el-GR" smtClean="0"/>
              <a:pPr/>
              <a:t>31/5/2016</a:t>
            </a:fld>
            <a:endParaRPr lang="el-GR"/>
          </a:p>
        </p:txBody>
      </p:sp>
      <p:sp>
        <p:nvSpPr>
          <p:cNvPr id="5" name="Footer Placeholder 4"/>
          <p:cNvSpPr>
            <a:spLocks noGrp="1"/>
          </p:cNvSpPr>
          <p:nvPr>
            <p:ph type="ftr" sz="quarter" idx="11"/>
          </p:nvPr>
        </p:nvSpPr>
        <p:spPr/>
        <p:txBody>
          <a:bodyPr/>
          <a:lstStyle/>
          <a:p>
            <a:r>
              <a:rPr lang="fr-FR" smtClean="0"/>
              <a:t>HNPS 2016</a:t>
            </a:r>
            <a:endParaRPr lang="el-GR"/>
          </a:p>
        </p:txBody>
      </p:sp>
      <p:sp>
        <p:nvSpPr>
          <p:cNvPr id="6" name="Slide Number Placeholder 5"/>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DC69481-7827-4613-BD24-14D74B276D8E}" type="datetime1">
              <a:rPr lang="el-GR" smtClean="0"/>
              <a:pPr/>
              <a:t>31/5/2016</a:t>
            </a:fld>
            <a:endParaRPr lang="el-G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fr-FR" smtClean="0"/>
              <a:t>HNPS 2016</a:t>
            </a:r>
            <a:endParaRPr lang="el-G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B892FC6-D7E1-470D-9345-000A06A346DC}" type="slidenum">
              <a:rPr lang="el-GR" smtClean="0"/>
              <a:pPr/>
              <a:t>‹#›</a:t>
            </a:fld>
            <a:endParaRPr lang="el-G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02DE026-9479-4F2F-8254-DAAF8EAA7112}" type="datetime1">
              <a:rPr lang="el-GR" smtClean="0"/>
              <a:pPr/>
              <a:t>31/5/2016</a:t>
            </a:fld>
            <a:endParaRPr lang="el-GR"/>
          </a:p>
        </p:txBody>
      </p:sp>
      <p:sp>
        <p:nvSpPr>
          <p:cNvPr id="5" name="Footer Placeholder 4"/>
          <p:cNvSpPr>
            <a:spLocks noGrp="1"/>
          </p:cNvSpPr>
          <p:nvPr>
            <p:ph type="ftr" sz="quarter" idx="11"/>
          </p:nvPr>
        </p:nvSpPr>
        <p:spPr/>
        <p:txBody>
          <a:bodyPr/>
          <a:lstStyle>
            <a:extLst/>
          </a:lstStyle>
          <a:p>
            <a:r>
              <a:rPr lang="fr-FR" smtClean="0"/>
              <a:t>HNPS 2016</a:t>
            </a:r>
            <a:endParaRPr lang="el-GR"/>
          </a:p>
        </p:txBody>
      </p:sp>
      <p:sp>
        <p:nvSpPr>
          <p:cNvPr id="6" name="Slide Number Placeholder 5"/>
          <p:cNvSpPr>
            <a:spLocks noGrp="1"/>
          </p:cNvSpPr>
          <p:nvPr>
            <p:ph type="sldNum" sz="quarter" idx="12"/>
          </p:nvPr>
        </p:nvSpPr>
        <p:spPr/>
        <p:txBody>
          <a:bodyPr/>
          <a:lstStyle>
            <a:extLst/>
          </a:lstStyle>
          <a:p>
            <a:fld id="{5B892FC6-D7E1-470D-9345-000A06A346DC}" type="slidenum">
              <a:rPr lang="el-GR" smtClean="0"/>
              <a:pPr/>
              <a:t>‹#›</a:t>
            </a:fld>
            <a:endParaRPr lang="el-G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5295E3C-2DD0-486F-A9CF-5BE338DFAE2B}" type="datetime1">
              <a:rPr lang="el-GR" smtClean="0"/>
              <a:pPr/>
              <a:t>31/5/2016</a:t>
            </a:fld>
            <a:endParaRPr lang="el-GR"/>
          </a:p>
        </p:txBody>
      </p:sp>
      <p:sp>
        <p:nvSpPr>
          <p:cNvPr id="5" name="Footer Placeholder 4"/>
          <p:cNvSpPr>
            <a:spLocks noGrp="1"/>
          </p:cNvSpPr>
          <p:nvPr>
            <p:ph type="ftr" sz="quarter" idx="11"/>
          </p:nvPr>
        </p:nvSpPr>
        <p:spPr/>
        <p:txBody>
          <a:bodyPr/>
          <a:lstStyle>
            <a:extLst/>
          </a:lstStyle>
          <a:p>
            <a:r>
              <a:rPr lang="fr-FR" smtClean="0"/>
              <a:t>HNPS 2016</a:t>
            </a:r>
            <a:endParaRPr lang="el-GR"/>
          </a:p>
        </p:txBody>
      </p:sp>
      <p:sp>
        <p:nvSpPr>
          <p:cNvPr id="6" name="Slide Number Placeholder 5"/>
          <p:cNvSpPr>
            <a:spLocks noGrp="1"/>
          </p:cNvSpPr>
          <p:nvPr>
            <p:ph type="sldNum" sz="quarter" idx="12"/>
          </p:nvPr>
        </p:nvSpPr>
        <p:spPr/>
        <p:txBody>
          <a:bodyPr/>
          <a:lstStyle>
            <a:extLst/>
          </a:lstStyle>
          <a:p>
            <a:fld id="{5B892FC6-D7E1-470D-9345-000A06A346DC}" type="slidenum">
              <a:rPr lang="el-GR" smtClean="0"/>
              <a:pPr/>
              <a:t>‹#›</a:t>
            </a:fld>
            <a:endParaRPr lang="el-G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9F2D489-3A5A-4CA1-B10B-8065D48C1316}" type="datetime1">
              <a:rPr lang="el-GR" smtClean="0"/>
              <a:pPr/>
              <a:t>31/5/2016</a:t>
            </a:fld>
            <a:endParaRPr lang="el-GR"/>
          </a:p>
        </p:txBody>
      </p:sp>
      <p:sp>
        <p:nvSpPr>
          <p:cNvPr id="6" name="Footer Placeholder 5"/>
          <p:cNvSpPr>
            <a:spLocks noGrp="1"/>
          </p:cNvSpPr>
          <p:nvPr>
            <p:ph type="ftr" sz="quarter" idx="11"/>
          </p:nvPr>
        </p:nvSpPr>
        <p:spPr/>
        <p:txBody>
          <a:bodyPr/>
          <a:lstStyle>
            <a:extLst/>
          </a:lstStyle>
          <a:p>
            <a:r>
              <a:rPr lang="fr-FR" smtClean="0"/>
              <a:t>HNPS 2016</a:t>
            </a:r>
            <a:endParaRPr lang="el-GR"/>
          </a:p>
        </p:txBody>
      </p:sp>
      <p:sp>
        <p:nvSpPr>
          <p:cNvPr id="7" name="Slide Number Placeholder 6"/>
          <p:cNvSpPr>
            <a:spLocks noGrp="1"/>
          </p:cNvSpPr>
          <p:nvPr>
            <p:ph type="sldNum" sz="quarter" idx="12"/>
          </p:nvPr>
        </p:nvSpPr>
        <p:spPr/>
        <p:txBody>
          <a:bodyPr/>
          <a:lstStyle>
            <a:extLst/>
          </a:lstStyle>
          <a:p>
            <a:fld id="{5B892FC6-D7E1-470D-9345-000A06A346DC}" type="slidenum">
              <a:rPr lang="el-GR" smtClean="0"/>
              <a:pPr/>
              <a:t>‹#›</a:t>
            </a:fld>
            <a:endParaRPr lang="el-G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FB16A2A-A5F8-48AC-AC4E-8A36670AA942}" type="datetime1">
              <a:rPr lang="el-GR" smtClean="0"/>
              <a:pPr/>
              <a:t>31/5/2016</a:t>
            </a:fld>
            <a:endParaRPr lang="el-GR"/>
          </a:p>
        </p:txBody>
      </p:sp>
      <p:sp>
        <p:nvSpPr>
          <p:cNvPr id="8" name="Footer Placeholder 7"/>
          <p:cNvSpPr>
            <a:spLocks noGrp="1"/>
          </p:cNvSpPr>
          <p:nvPr>
            <p:ph type="ftr" sz="quarter" idx="11"/>
          </p:nvPr>
        </p:nvSpPr>
        <p:spPr/>
        <p:txBody>
          <a:bodyPr/>
          <a:lstStyle>
            <a:extLst/>
          </a:lstStyle>
          <a:p>
            <a:r>
              <a:rPr lang="fr-FR" smtClean="0"/>
              <a:t>HNPS 2016</a:t>
            </a:r>
            <a:endParaRPr lang="el-GR"/>
          </a:p>
        </p:txBody>
      </p:sp>
      <p:sp>
        <p:nvSpPr>
          <p:cNvPr id="9" name="Slide Number Placeholder 8"/>
          <p:cNvSpPr>
            <a:spLocks noGrp="1"/>
          </p:cNvSpPr>
          <p:nvPr>
            <p:ph type="sldNum" sz="quarter" idx="12"/>
          </p:nvPr>
        </p:nvSpPr>
        <p:spPr/>
        <p:txBody>
          <a:bodyPr/>
          <a:lstStyle>
            <a:extLst/>
          </a:lstStyle>
          <a:p>
            <a:fld id="{5B892FC6-D7E1-470D-9345-000A06A346DC}"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C35F553-D995-47DD-BB45-1664973427A3}" type="datetime1">
              <a:rPr lang="el-GR" smtClean="0"/>
              <a:pPr/>
              <a:t>31/5/2016</a:t>
            </a:fld>
            <a:endParaRPr lang="el-GR"/>
          </a:p>
        </p:txBody>
      </p:sp>
      <p:sp>
        <p:nvSpPr>
          <p:cNvPr id="4" name="Footer Placeholder 3"/>
          <p:cNvSpPr>
            <a:spLocks noGrp="1"/>
          </p:cNvSpPr>
          <p:nvPr>
            <p:ph type="ftr" sz="quarter" idx="11"/>
          </p:nvPr>
        </p:nvSpPr>
        <p:spPr/>
        <p:txBody>
          <a:bodyPr/>
          <a:lstStyle>
            <a:extLst/>
          </a:lstStyle>
          <a:p>
            <a:r>
              <a:rPr lang="fr-FR" smtClean="0"/>
              <a:t>HNPS 2016</a:t>
            </a:r>
            <a:endParaRPr lang="el-GR"/>
          </a:p>
        </p:txBody>
      </p:sp>
      <p:sp>
        <p:nvSpPr>
          <p:cNvPr id="5" name="Slide Number Placeholder 4"/>
          <p:cNvSpPr>
            <a:spLocks noGrp="1"/>
          </p:cNvSpPr>
          <p:nvPr>
            <p:ph type="sldNum" sz="quarter" idx="12"/>
          </p:nvPr>
        </p:nvSpPr>
        <p:spPr/>
        <p:txBody>
          <a:bodyPr/>
          <a:lstStyle>
            <a:extLst/>
          </a:lstStyle>
          <a:p>
            <a:fld id="{5B892FC6-D7E1-470D-9345-000A06A346DC}" type="slidenum">
              <a:rPr lang="el-GR" smtClean="0"/>
              <a:pPr/>
              <a:t>‹#›</a:t>
            </a:fld>
            <a:endParaRPr lang="el-G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1DD1BD9-8897-4B1B-B7C4-A0B7CC36E98F}" type="datetime1">
              <a:rPr lang="el-GR" smtClean="0"/>
              <a:pPr/>
              <a:t>31/5/2016</a:t>
            </a:fld>
            <a:endParaRPr lang="el-GR"/>
          </a:p>
        </p:txBody>
      </p:sp>
      <p:sp>
        <p:nvSpPr>
          <p:cNvPr id="3" name="Footer Placeholder 2"/>
          <p:cNvSpPr>
            <a:spLocks noGrp="1"/>
          </p:cNvSpPr>
          <p:nvPr>
            <p:ph type="ftr" sz="quarter" idx="11"/>
          </p:nvPr>
        </p:nvSpPr>
        <p:spPr/>
        <p:txBody>
          <a:bodyPr/>
          <a:lstStyle>
            <a:extLst/>
          </a:lstStyle>
          <a:p>
            <a:r>
              <a:rPr lang="fr-FR" smtClean="0"/>
              <a:t>HNPS 2016</a:t>
            </a:r>
            <a:endParaRPr lang="el-GR"/>
          </a:p>
        </p:txBody>
      </p:sp>
      <p:sp>
        <p:nvSpPr>
          <p:cNvPr id="4" name="Slide Number Placeholder 3"/>
          <p:cNvSpPr>
            <a:spLocks noGrp="1"/>
          </p:cNvSpPr>
          <p:nvPr>
            <p:ph type="sldNum" sz="quarter" idx="12"/>
          </p:nvPr>
        </p:nvSpPr>
        <p:spPr/>
        <p:txBody>
          <a:bodyPr/>
          <a:lstStyle>
            <a:extLst/>
          </a:lstStyle>
          <a:p>
            <a:fld id="{5B892FC6-D7E1-470D-9345-000A06A346DC}" type="slidenum">
              <a:rPr lang="el-GR" smtClean="0"/>
              <a:pPr/>
              <a:t>‹#›</a:t>
            </a:fld>
            <a:endParaRPr lang="el-G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77194B1-8796-4689-A920-2AF3F894A290}" type="datetime1">
              <a:rPr lang="el-GR" smtClean="0"/>
              <a:pPr/>
              <a:t>31/5/2016</a:t>
            </a:fld>
            <a:endParaRPr lang="el-GR"/>
          </a:p>
        </p:txBody>
      </p:sp>
      <p:sp>
        <p:nvSpPr>
          <p:cNvPr id="6" name="Footer Placeholder 5"/>
          <p:cNvSpPr>
            <a:spLocks noGrp="1"/>
          </p:cNvSpPr>
          <p:nvPr>
            <p:ph type="ftr" sz="quarter" idx="11"/>
          </p:nvPr>
        </p:nvSpPr>
        <p:spPr/>
        <p:txBody>
          <a:bodyPr/>
          <a:lstStyle>
            <a:extLst/>
          </a:lstStyle>
          <a:p>
            <a:r>
              <a:rPr lang="fr-FR" smtClean="0"/>
              <a:t>HNPS 2016</a:t>
            </a:r>
            <a:endParaRPr lang="el-GR"/>
          </a:p>
        </p:txBody>
      </p:sp>
      <p:sp>
        <p:nvSpPr>
          <p:cNvPr id="7" name="Slide Number Placeholder 6"/>
          <p:cNvSpPr>
            <a:spLocks noGrp="1"/>
          </p:cNvSpPr>
          <p:nvPr>
            <p:ph type="sldNum" sz="quarter" idx="12"/>
          </p:nvPr>
        </p:nvSpPr>
        <p:spPr/>
        <p:txBody>
          <a:bodyPr/>
          <a:lstStyle>
            <a:extLst/>
          </a:lstStyle>
          <a:p>
            <a:fld id="{5B892FC6-D7E1-470D-9345-000A06A346DC}"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88BD41A-8C63-43A4-8E1D-2118C3744D36}" type="datetime1">
              <a:rPr lang="el-GR" smtClean="0"/>
              <a:pPr/>
              <a:t>31/5/2016</a:t>
            </a:fld>
            <a:endParaRPr lang="el-G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fr-FR" smtClean="0"/>
              <a:t>HNPS 2016</a:t>
            </a:r>
            <a:endParaRPr lang="el-G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B892FC6-D7E1-470D-9345-000A06A346DC}" type="slidenum">
              <a:rPr lang="el-GR" smtClean="0"/>
              <a:pPr/>
              <a:t>‹#›</a:t>
            </a:fld>
            <a:endParaRPr lang="el-G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512559-5269-4F40-B916-E71F5939C49F}" type="datetime1">
              <a:rPr lang="el-GR" smtClean="0"/>
              <a:pPr/>
              <a:t>31/5/2016</a:t>
            </a:fld>
            <a:endParaRPr lang="el-GR"/>
          </a:p>
        </p:txBody>
      </p:sp>
      <p:sp>
        <p:nvSpPr>
          <p:cNvPr id="5" name="Footer Placeholder 4"/>
          <p:cNvSpPr>
            <a:spLocks noGrp="1"/>
          </p:cNvSpPr>
          <p:nvPr>
            <p:ph type="ftr" sz="quarter" idx="11"/>
          </p:nvPr>
        </p:nvSpPr>
        <p:spPr/>
        <p:txBody>
          <a:bodyPr/>
          <a:lstStyle>
            <a:extLst/>
          </a:lstStyle>
          <a:p>
            <a:r>
              <a:rPr lang="fr-FR" smtClean="0"/>
              <a:t>HNPS 2016</a:t>
            </a:r>
            <a:endParaRPr lang="el-GR"/>
          </a:p>
        </p:txBody>
      </p:sp>
      <p:sp>
        <p:nvSpPr>
          <p:cNvPr id="6" name="Slide Number Placeholder 5"/>
          <p:cNvSpPr>
            <a:spLocks noGrp="1"/>
          </p:cNvSpPr>
          <p:nvPr>
            <p:ph type="sldNum" sz="quarter" idx="12"/>
          </p:nvPr>
        </p:nvSpPr>
        <p:spPr/>
        <p:txBody>
          <a:bodyPr/>
          <a:lstStyle>
            <a:extLst/>
          </a:lstStyle>
          <a:p>
            <a:fld id="{5B892FC6-D7E1-470D-9345-000A06A346D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0BDD6A-2E0D-4E3C-BE64-3FEC7AF20FF1}" type="datetime1">
              <a:rPr lang="el-GR" smtClean="0"/>
              <a:pPr/>
              <a:t>31/5/2016</a:t>
            </a:fld>
            <a:endParaRPr lang="el-GR"/>
          </a:p>
        </p:txBody>
      </p:sp>
      <p:sp>
        <p:nvSpPr>
          <p:cNvPr id="5" name="Footer Placeholder 4"/>
          <p:cNvSpPr>
            <a:spLocks noGrp="1"/>
          </p:cNvSpPr>
          <p:nvPr>
            <p:ph type="ftr" sz="quarter" idx="11"/>
          </p:nvPr>
        </p:nvSpPr>
        <p:spPr/>
        <p:txBody>
          <a:bodyPr/>
          <a:lstStyle/>
          <a:p>
            <a:r>
              <a:rPr lang="fr-FR" smtClean="0"/>
              <a:t>HNPS 2016</a:t>
            </a:r>
            <a:endParaRPr lang="el-GR"/>
          </a:p>
        </p:txBody>
      </p:sp>
      <p:sp>
        <p:nvSpPr>
          <p:cNvPr id="6" name="Slide Number Placeholder 5"/>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23EEBE7-8D63-475E-818B-0001E4852181}" type="datetime1">
              <a:rPr lang="el-GR" smtClean="0"/>
              <a:pPr/>
              <a:t>31/5/2016</a:t>
            </a:fld>
            <a:endParaRPr lang="el-GR"/>
          </a:p>
        </p:txBody>
      </p:sp>
      <p:sp>
        <p:nvSpPr>
          <p:cNvPr id="5" name="Footer Placeholder 4"/>
          <p:cNvSpPr>
            <a:spLocks noGrp="1"/>
          </p:cNvSpPr>
          <p:nvPr>
            <p:ph type="ftr" sz="quarter" idx="11"/>
          </p:nvPr>
        </p:nvSpPr>
        <p:spPr/>
        <p:txBody>
          <a:bodyPr/>
          <a:lstStyle>
            <a:extLst/>
          </a:lstStyle>
          <a:p>
            <a:r>
              <a:rPr lang="fr-FR" smtClean="0"/>
              <a:t>HNPS 2016</a:t>
            </a:r>
            <a:endParaRPr lang="el-GR"/>
          </a:p>
        </p:txBody>
      </p:sp>
      <p:sp>
        <p:nvSpPr>
          <p:cNvPr id="6" name="Slide Number Placeholder 5"/>
          <p:cNvSpPr>
            <a:spLocks noGrp="1"/>
          </p:cNvSpPr>
          <p:nvPr>
            <p:ph type="sldNum" sz="quarter" idx="12"/>
          </p:nvPr>
        </p:nvSpPr>
        <p:spPr/>
        <p:txBody>
          <a:bodyPr/>
          <a:lstStyle>
            <a:extLst/>
          </a:lstStyle>
          <a:p>
            <a:fld id="{5B892FC6-D7E1-470D-9345-000A06A346DC}" type="slidenum">
              <a:rPr lang="el-GR" smtClean="0"/>
              <a:pPr/>
              <a:t>‹#›</a:t>
            </a:fld>
            <a:endParaRPr lang="el-G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44A2C66-601C-4652-8DAC-32EE853F0535}" type="datetime1">
              <a:rPr lang="el-GR" smtClean="0"/>
              <a:pPr/>
              <a:t>31/5/2016</a:t>
            </a:fld>
            <a:endParaRPr lang="el-GR"/>
          </a:p>
        </p:txBody>
      </p:sp>
      <p:sp>
        <p:nvSpPr>
          <p:cNvPr id="17" name="Footer Placeholder 16"/>
          <p:cNvSpPr>
            <a:spLocks noGrp="1"/>
          </p:cNvSpPr>
          <p:nvPr>
            <p:ph type="ftr" sz="quarter" idx="11"/>
          </p:nvPr>
        </p:nvSpPr>
        <p:spPr/>
        <p:txBody>
          <a:bodyPr/>
          <a:lstStyle/>
          <a:p>
            <a:r>
              <a:rPr lang="fr-FR" smtClean="0"/>
              <a:t>HNPS 2016</a:t>
            </a:r>
            <a:endParaRPr lang="el-G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B892FC6-D7E1-470D-9345-000A06A346DC}" type="slidenum">
              <a:rPr lang="el-GR" smtClean="0"/>
              <a:pPr/>
              <a:t>‹#›</a:t>
            </a:fld>
            <a:endParaRPr lang="el-G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582B056-491C-49F5-A986-0A9D22D32BBC}" type="datetime1">
              <a:rPr lang="el-GR" smtClean="0"/>
              <a:pPr/>
              <a:t>31/5/2016</a:t>
            </a:fld>
            <a:endParaRPr lang="el-GR"/>
          </a:p>
        </p:txBody>
      </p:sp>
      <p:sp>
        <p:nvSpPr>
          <p:cNvPr id="5" name="Footer Placeholder 4"/>
          <p:cNvSpPr>
            <a:spLocks noGrp="1"/>
          </p:cNvSpPr>
          <p:nvPr>
            <p:ph type="ftr" sz="quarter" idx="11"/>
          </p:nvPr>
        </p:nvSpPr>
        <p:spPr/>
        <p:txBody>
          <a:bodyPr/>
          <a:lstStyle/>
          <a:p>
            <a:r>
              <a:rPr lang="fr-FR" smtClean="0"/>
              <a:t>HNPS 2016</a:t>
            </a:r>
            <a:endParaRPr lang="el-GR"/>
          </a:p>
        </p:txBody>
      </p:sp>
      <p:sp>
        <p:nvSpPr>
          <p:cNvPr id="6" name="Slide Number Placeholder 5"/>
          <p:cNvSpPr>
            <a:spLocks noGrp="1"/>
          </p:cNvSpPr>
          <p:nvPr>
            <p:ph type="sldNum" sz="quarter" idx="12"/>
          </p:nvPr>
        </p:nvSpPr>
        <p:spPr/>
        <p:txBody>
          <a:bodyPr/>
          <a:lstStyle/>
          <a:p>
            <a:fld id="{5B892FC6-D7E1-470D-9345-000A06A346DC}" type="slidenum">
              <a:rPr lang="el-GR" smtClean="0"/>
              <a:pPr/>
              <a:t>‹#›</a:t>
            </a:fld>
            <a:endParaRPr lang="el-G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1216326-EE3F-4D73-85F9-CF4D8B7343D8}" type="datetime1">
              <a:rPr lang="el-GR" smtClean="0"/>
              <a:pPr/>
              <a:t>31/5/2016</a:t>
            </a:fld>
            <a:endParaRPr lang="el-GR"/>
          </a:p>
        </p:txBody>
      </p:sp>
      <p:sp>
        <p:nvSpPr>
          <p:cNvPr id="5" name="Footer Placeholder 4"/>
          <p:cNvSpPr>
            <a:spLocks noGrp="1"/>
          </p:cNvSpPr>
          <p:nvPr>
            <p:ph type="ftr" sz="quarter" idx="11"/>
          </p:nvPr>
        </p:nvSpPr>
        <p:spPr>
          <a:xfrm>
            <a:off x="800100" y="6172200"/>
            <a:ext cx="4000500" cy="457200"/>
          </a:xfrm>
        </p:spPr>
        <p:txBody>
          <a:bodyPr/>
          <a:lstStyle/>
          <a:p>
            <a:r>
              <a:rPr lang="fr-FR" smtClean="0"/>
              <a:t>HNPS 2016</a:t>
            </a:r>
            <a:endParaRPr lang="el-G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5B892FC6-D7E1-470D-9345-000A06A346DC}"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98C4711-712F-448C-9980-F9D739EF5884}" type="datetime1">
              <a:rPr lang="el-GR" smtClean="0"/>
              <a:pPr/>
              <a:t>31/5/2016</a:t>
            </a:fld>
            <a:endParaRPr lang="el-GR"/>
          </a:p>
        </p:txBody>
      </p:sp>
      <p:sp>
        <p:nvSpPr>
          <p:cNvPr id="6" name="Footer Placeholder 5"/>
          <p:cNvSpPr>
            <a:spLocks noGrp="1"/>
          </p:cNvSpPr>
          <p:nvPr>
            <p:ph type="ftr" sz="quarter" idx="11"/>
          </p:nvPr>
        </p:nvSpPr>
        <p:spPr/>
        <p:txBody>
          <a:bodyPr/>
          <a:lstStyle/>
          <a:p>
            <a:r>
              <a:rPr lang="fr-FR" smtClean="0"/>
              <a:t>HNPS 2016</a:t>
            </a:r>
            <a:endParaRPr lang="el-GR"/>
          </a:p>
        </p:txBody>
      </p:sp>
      <p:sp>
        <p:nvSpPr>
          <p:cNvPr id="7" name="Slide Number Placeholder 6"/>
          <p:cNvSpPr>
            <a:spLocks noGrp="1"/>
          </p:cNvSpPr>
          <p:nvPr>
            <p:ph type="sldNum" sz="quarter" idx="12"/>
          </p:nvPr>
        </p:nvSpPr>
        <p:spPr/>
        <p:txBody>
          <a:bodyPr/>
          <a:lstStyle/>
          <a:p>
            <a:fld id="{5B892FC6-D7E1-470D-9345-000A06A346DC}" type="slidenum">
              <a:rPr lang="el-GR" smtClean="0"/>
              <a:pPr/>
              <a:t>‹#›</a:t>
            </a:fld>
            <a:endParaRPr lang="el-G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BC98016-13F9-49E3-B0CC-3EF6AE8FA5CF}" type="datetime1">
              <a:rPr lang="el-GR" smtClean="0"/>
              <a:pPr/>
              <a:t>31/5/2016</a:t>
            </a:fld>
            <a:endParaRPr lang="el-GR"/>
          </a:p>
        </p:txBody>
      </p:sp>
      <p:sp>
        <p:nvSpPr>
          <p:cNvPr id="8" name="Footer Placeholder 7"/>
          <p:cNvSpPr>
            <a:spLocks noGrp="1"/>
          </p:cNvSpPr>
          <p:nvPr>
            <p:ph type="ftr" sz="quarter" idx="11"/>
          </p:nvPr>
        </p:nvSpPr>
        <p:spPr/>
        <p:txBody>
          <a:bodyPr/>
          <a:lstStyle/>
          <a:p>
            <a:r>
              <a:rPr lang="fr-FR" smtClean="0"/>
              <a:t>HNPS 2016</a:t>
            </a:r>
            <a:endParaRPr lang="el-GR"/>
          </a:p>
        </p:txBody>
      </p:sp>
      <p:sp>
        <p:nvSpPr>
          <p:cNvPr id="9" name="Slide Number Placeholder 8"/>
          <p:cNvSpPr>
            <a:spLocks noGrp="1"/>
          </p:cNvSpPr>
          <p:nvPr>
            <p:ph type="sldNum" sz="quarter" idx="12"/>
          </p:nvPr>
        </p:nvSpPr>
        <p:spPr/>
        <p:txBody>
          <a:bodyPr/>
          <a:lstStyle/>
          <a:p>
            <a:fld id="{5B892FC6-D7E1-470D-9345-000A06A346DC}" type="slidenum">
              <a:rPr lang="el-GR" smtClean="0"/>
              <a:pPr/>
              <a:t>‹#›</a:t>
            </a:fld>
            <a:endParaRPr lang="el-G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D1EE40A-4E07-41CC-B0B9-CF79A4CAE80D}" type="datetime1">
              <a:rPr lang="el-GR" smtClean="0"/>
              <a:pPr/>
              <a:t>31/5/2016</a:t>
            </a:fld>
            <a:endParaRPr lang="el-GR"/>
          </a:p>
        </p:txBody>
      </p:sp>
      <p:sp>
        <p:nvSpPr>
          <p:cNvPr id="4" name="Footer Placeholder 3"/>
          <p:cNvSpPr>
            <a:spLocks noGrp="1"/>
          </p:cNvSpPr>
          <p:nvPr>
            <p:ph type="ftr" sz="quarter" idx="11"/>
          </p:nvPr>
        </p:nvSpPr>
        <p:spPr/>
        <p:txBody>
          <a:bodyPr/>
          <a:lstStyle/>
          <a:p>
            <a:r>
              <a:rPr lang="fr-FR" smtClean="0"/>
              <a:t>HNPS 2016</a:t>
            </a:r>
            <a:endParaRPr lang="el-GR"/>
          </a:p>
        </p:txBody>
      </p:sp>
      <p:sp>
        <p:nvSpPr>
          <p:cNvPr id="5" name="Slide Number Placeholder 4"/>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16992-68F1-4056-A149-77B694D2A1BC}" type="datetime1">
              <a:rPr lang="el-GR" smtClean="0"/>
              <a:pPr/>
              <a:t>31/5/2016</a:t>
            </a:fld>
            <a:endParaRPr lang="el-GR"/>
          </a:p>
        </p:txBody>
      </p:sp>
      <p:sp>
        <p:nvSpPr>
          <p:cNvPr id="3" name="Footer Placeholder 2"/>
          <p:cNvSpPr>
            <a:spLocks noGrp="1"/>
          </p:cNvSpPr>
          <p:nvPr>
            <p:ph type="ftr" sz="quarter" idx="11"/>
          </p:nvPr>
        </p:nvSpPr>
        <p:spPr/>
        <p:txBody>
          <a:bodyPr/>
          <a:lstStyle/>
          <a:p>
            <a:r>
              <a:rPr lang="fr-FR" smtClean="0"/>
              <a:t>HNPS 2016</a:t>
            </a:r>
            <a:endParaRPr lang="el-GR"/>
          </a:p>
        </p:txBody>
      </p:sp>
      <p:sp>
        <p:nvSpPr>
          <p:cNvPr id="4" name="Slide Number Placeholder 3"/>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64EAE90-DECF-4B98-8AEE-1F678669578E}" type="datetime1">
              <a:rPr lang="el-GR" smtClean="0"/>
              <a:pPr/>
              <a:t>31/5/2016</a:t>
            </a:fld>
            <a:endParaRPr lang="el-GR"/>
          </a:p>
        </p:txBody>
      </p:sp>
      <p:sp>
        <p:nvSpPr>
          <p:cNvPr id="6" name="Footer Placeholder 5"/>
          <p:cNvSpPr>
            <a:spLocks noGrp="1"/>
          </p:cNvSpPr>
          <p:nvPr>
            <p:ph type="ftr" sz="quarter" idx="11"/>
          </p:nvPr>
        </p:nvSpPr>
        <p:spPr/>
        <p:txBody>
          <a:bodyPr/>
          <a:lstStyle/>
          <a:p>
            <a:r>
              <a:rPr lang="fr-FR" smtClean="0"/>
              <a:t>HNPS 2016</a:t>
            </a:r>
            <a:endParaRPr lang="el-GR"/>
          </a:p>
        </p:txBody>
      </p:sp>
      <p:sp>
        <p:nvSpPr>
          <p:cNvPr id="7" name="Slide Number Placeholder 6"/>
          <p:cNvSpPr>
            <a:spLocks noGrp="1"/>
          </p:cNvSpPr>
          <p:nvPr>
            <p:ph type="sldNum" sz="quarter" idx="12"/>
          </p:nvPr>
        </p:nvSpPr>
        <p:spPr/>
        <p:txBody>
          <a:bodyPr/>
          <a:lstStyle/>
          <a:p>
            <a:fld id="{5B892FC6-D7E1-470D-9345-000A06A346DC}" type="slidenum">
              <a:rPr lang="el-GR" smtClean="0"/>
              <a:pPr/>
              <a:t>‹#›</a:t>
            </a:fld>
            <a:endParaRPr lang="el-G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3FC5E89-5C63-4D88-A699-32145EC20319}" type="datetime1">
              <a:rPr lang="el-GR" smtClean="0"/>
              <a:pPr/>
              <a:t>31/5/2016</a:t>
            </a:fld>
            <a:endParaRPr lang="el-GR"/>
          </a:p>
        </p:txBody>
      </p:sp>
      <p:sp>
        <p:nvSpPr>
          <p:cNvPr id="6" name="Footer Placeholder 5"/>
          <p:cNvSpPr>
            <a:spLocks noGrp="1"/>
          </p:cNvSpPr>
          <p:nvPr>
            <p:ph type="ftr" sz="quarter" idx="11"/>
          </p:nvPr>
        </p:nvSpPr>
        <p:spPr>
          <a:xfrm>
            <a:off x="914400" y="6172200"/>
            <a:ext cx="3886200" cy="457200"/>
          </a:xfrm>
        </p:spPr>
        <p:txBody>
          <a:bodyPr/>
          <a:lstStyle/>
          <a:p>
            <a:r>
              <a:rPr lang="fr-FR" smtClean="0"/>
              <a:t>HNPS 2016</a:t>
            </a:r>
            <a:endParaRPr lang="el-GR"/>
          </a:p>
        </p:txBody>
      </p:sp>
      <p:sp>
        <p:nvSpPr>
          <p:cNvPr id="7" name="Slide Number Placeholder 6"/>
          <p:cNvSpPr>
            <a:spLocks noGrp="1"/>
          </p:cNvSpPr>
          <p:nvPr>
            <p:ph type="sldNum" sz="quarter" idx="12"/>
          </p:nvPr>
        </p:nvSpPr>
        <p:spPr>
          <a:xfrm>
            <a:off x="146304" y="6208776"/>
            <a:ext cx="457200" cy="457200"/>
          </a:xfrm>
        </p:spPr>
        <p:txBody>
          <a:bodyPr/>
          <a:lstStyle/>
          <a:p>
            <a:fld id="{5B892FC6-D7E1-470D-9345-000A06A346DC}" type="slidenum">
              <a:rPr lang="el-GR" smtClean="0"/>
              <a:pPr/>
              <a:t>‹#›</a:t>
            </a:fld>
            <a:endParaRPr lang="el-G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7EEC639F-6E1B-4B60-B761-155383CF3DB6}" type="datetime1">
              <a:rPr lang="el-GR" smtClean="0"/>
              <a:pPr/>
              <a:t>31/5/2016</a:t>
            </a:fld>
            <a:endParaRPr lang="el-GR"/>
          </a:p>
        </p:txBody>
      </p:sp>
      <p:sp>
        <p:nvSpPr>
          <p:cNvPr id="5" name="Footer Placeholder 4"/>
          <p:cNvSpPr>
            <a:spLocks noGrp="1"/>
          </p:cNvSpPr>
          <p:nvPr>
            <p:ph type="ftr" sz="quarter" idx="11"/>
          </p:nvPr>
        </p:nvSpPr>
        <p:spPr/>
        <p:txBody>
          <a:bodyPr/>
          <a:lstStyle/>
          <a:p>
            <a:r>
              <a:rPr lang="fr-FR" smtClean="0"/>
              <a:t>HNPS 2016</a:t>
            </a:r>
            <a:endParaRPr lang="el-GR"/>
          </a:p>
        </p:txBody>
      </p:sp>
      <p:sp>
        <p:nvSpPr>
          <p:cNvPr id="6" name="Slide Number Placeholder 5"/>
          <p:cNvSpPr>
            <a:spLocks noGrp="1"/>
          </p:cNvSpPr>
          <p:nvPr>
            <p:ph type="sldNum" sz="quarter" idx="12"/>
          </p:nvPr>
        </p:nvSpPr>
        <p:spPr/>
        <p:txBody>
          <a:bodyPr/>
          <a:lstStyle/>
          <a:p>
            <a:fld id="{5B892FC6-D7E1-470D-9345-000A06A346DC}" type="slidenum">
              <a:rPr lang="el-GR" smtClean="0"/>
              <a:pPr/>
              <a:t>‹#›</a:t>
            </a:fld>
            <a:endParaRPr lang="el-G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AA83A9-49FD-446F-BD3A-F01B16900979}" type="datetime1">
              <a:rPr lang="el-GR" smtClean="0"/>
              <a:pPr/>
              <a:t>31/5/2016</a:t>
            </a:fld>
            <a:endParaRPr lang="el-GR"/>
          </a:p>
        </p:txBody>
      </p:sp>
      <p:sp>
        <p:nvSpPr>
          <p:cNvPr id="5" name="Footer Placeholder 4"/>
          <p:cNvSpPr>
            <a:spLocks noGrp="1"/>
          </p:cNvSpPr>
          <p:nvPr>
            <p:ph type="ftr" sz="quarter" idx="11"/>
          </p:nvPr>
        </p:nvSpPr>
        <p:spPr/>
        <p:txBody>
          <a:bodyPr/>
          <a:lstStyle/>
          <a:p>
            <a:r>
              <a:rPr lang="fr-FR" smtClean="0"/>
              <a:t>HNPS 2016</a:t>
            </a:r>
            <a:endParaRPr lang="el-GR"/>
          </a:p>
        </p:txBody>
      </p:sp>
      <p:sp>
        <p:nvSpPr>
          <p:cNvPr id="6" name="Slide Number Placeholder 5"/>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27C12F-A9C8-472E-8E1C-BB0C27053738}" type="datetime1">
              <a:rPr lang="el-GR" smtClean="0"/>
              <a:pPr/>
              <a:t>31/5/2016</a:t>
            </a:fld>
            <a:endParaRPr lang="el-GR"/>
          </a:p>
        </p:txBody>
      </p:sp>
      <p:sp>
        <p:nvSpPr>
          <p:cNvPr id="5" name="Footer Placeholder 4"/>
          <p:cNvSpPr>
            <a:spLocks noGrp="1"/>
          </p:cNvSpPr>
          <p:nvPr>
            <p:ph type="ftr" sz="quarter" idx="11"/>
          </p:nvPr>
        </p:nvSpPr>
        <p:spPr/>
        <p:txBody>
          <a:bodyPr/>
          <a:lstStyle/>
          <a:p>
            <a:r>
              <a:rPr lang="fr-FR" smtClean="0"/>
              <a:t>HNPS 2016</a:t>
            </a:r>
            <a:endParaRPr lang="el-GR"/>
          </a:p>
        </p:txBody>
      </p:sp>
      <p:sp>
        <p:nvSpPr>
          <p:cNvPr id="6" name="Slide Number Placeholder 5"/>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351495-EF74-4B93-A199-2EE9BF1F0E0A}" type="datetime1">
              <a:rPr lang="el-GR" smtClean="0"/>
              <a:pPr/>
              <a:t>31/5/2016</a:t>
            </a:fld>
            <a:endParaRPr lang="el-GR"/>
          </a:p>
        </p:txBody>
      </p:sp>
      <p:sp>
        <p:nvSpPr>
          <p:cNvPr id="5" name="Footer Placeholder 4"/>
          <p:cNvSpPr>
            <a:spLocks noGrp="1"/>
          </p:cNvSpPr>
          <p:nvPr>
            <p:ph type="ftr" sz="quarter" idx="11"/>
          </p:nvPr>
        </p:nvSpPr>
        <p:spPr/>
        <p:txBody>
          <a:bodyPr/>
          <a:lstStyle/>
          <a:p>
            <a:r>
              <a:rPr lang="fr-FR" smtClean="0"/>
              <a:t>HNPS 2016</a:t>
            </a:r>
            <a:endParaRPr lang="el-GR"/>
          </a:p>
        </p:txBody>
      </p:sp>
      <p:sp>
        <p:nvSpPr>
          <p:cNvPr id="6" name="Slide Number Placeholder 5"/>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F73AC8F-97B2-4834-A65A-636608A6732D}" type="datetime1">
              <a:rPr lang="el-GR" smtClean="0"/>
              <a:pPr/>
              <a:t>31/5/2016</a:t>
            </a:fld>
            <a:endParaRPr lang="el-GR"/>
          </a:p>
        </p:txBody>
      </p:sp>
      <p:sp>
        <p:nvSpPr>
          <p:cNvPr id="5" name="Footer Placeholder 4"/>
          <p:cNvSpPr>
            <a:spLocks noGrp="1"/>
          </p:cNvSpPr>
          <p:nvPr>
            <p:ph type="ftr" sz="quarter" idx="11"/>
          </p:nvPr>
        </p:nvSpPr>
        <p:spPr/>
        <p:txBody>
          <a:bodyPr/>
          <a:lstStyle/>
          <a:p>
            <a:r>
              <a:rPr lang="fr-FR" smtClean="0"/>
              <a:t>HNPS 2016</a:t>
            </a:r>
            <a:endParaRPr lang="el-GR"/>
          </a:p>
        </p:txBody>
      </p:sp>
      <p:sp>
        <p:nvSpPr>
          <p:cNvPr id="6" name="Slide Number Placeholder 5"/>
          <p:cNvSpPr>
            <a:spLocks noGrp="1"/>
          </p:cNvSpPr>
          <p:nvPr>
            <p:ph type="sldNum" sz="quarter" idx="12"/>
          </p:nvPr>
        </p:nvSpPr>
        <p:spPr/>
        <p:txBody>
          <a:bodyPr/>
          <a:lstStyle/>
          <a:p>
            <a:fld id="{5B892FC6-D7E1-470D-9345-000A06A346DC}"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56E5684-7351-4593-937F-65D8D821AE75}" type="datetime1">
              <a:rPr lang="el-GR" smtClean="0"/>
              <a:pPr/>
              <a:t>31/5/2016</a:t>
            </a:fld>
            <a:endParaRPr lang="el-GR"/>
          </a:p>
        </p:txBody>
      </p:sp>
      <p:sp>
        <p:nvSpPr>
          <p:cNvPr id="6" name="Footer Placeholder 5"/>
          <p:cNvSpPr>
            <a:spLocks noGrp="1"/>
          </p:cNvSpPr>
          <p:nvPr>
            <p:ph type="ftr" sz="quarter" idx="11"/>
          </p:nvPr>
        </p:nvSpPr>
        <p:spPr/>
        <p:txBody>
          <a:bodyPr/>
          <a:lstStyle/>
          <a:p>
            <a:r>
              <a:rPr lang="fr-FR" smtClean="0"/>
              <a:t>HNPS 2016</a:t>
            </a:r>
            <a:endParaRPr lang="el-GR"/>
          </a:p>
        </p:txBody>
      </p:sp>
      <p:sp>
        <p:nvSpPr>
          <p:cNvPr id="7" name="Slide Number Placeholder 6"/>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806B86E-3C7C-4D7B-932A-85D1EDDC148D}" type="datetime1">
              <a:rPr lang="el-GR" smtClean="0"/>
              <a:pPr/>
              <a:t>31/5/2016</a:t>
            </a:fld>
            <a:endParaRPr lang="el-GR"/>
          </a:p>
        </p:txBody>
      </p:sp>
      <p:sp>
        <p:nvSpPr>
          <p:cNvPr id="8" name="Footer Placeholder 7"/>
          <p:cNvSpPr>
            <a:spLocks noGrp="1"/>
          </p:cNvSpPr>
          <p:nvPr>
            <p:ph type="ftr" sz="quarter" idx="11"/>
          </p:nvPr>
        </p:nvSpPr>
        <p:spPr/>
        <p:txBody>
          <a:bodyPr/>
          <a:lstStyle/>
          <a:p>
            <a:r>
              <a:rPr lang="fr-FR" smtClean="0"/>
              <a:t>HNPS 2016</a:t>
            </a:r>
            <a:endParaRPr lang="el-GR"/>
          </a:p>
        </p:txBody>
      </p:sp>
      <p:sp>
        <p:nvSpPr>
          <p:cNvPr id="9" name="Slide Number Placeholder 8"/>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1DAE6F0-DF1C-4672-9DAF-C67349FBC204}" type="datetime1">
              <a:rPr lang="el-GR" smtClean="0"/>
              <a:pPr/>
              <a:t>31/5/2016</a:t>
            </a:fld>
            <a:endParaRPr lang="el-GR"/>
          </a:p>
        </p:txBody>
      </p:sp>
      <p:sp>
        <p:nvSpPr>
          <p:cNvPr id="4" name="Footer Placeholder 3"/>
          <p:cNvSpPr>
            <a:spLocks noGrp="1"/>
          </p:cNvSpPr>
          <p:nvPr>
            <p:ph type="ftr" sz="quarter" idx="11"/>
          </p:nvPr>
        </p:nvSpPr>
        <p:spPr/>
        <p:txBody>
          <a:bodyPr/>
          <a:lstStyle/>
          <a:p>
            <a:r>
              <a:rPr lang="fr-FR" smtClean="0"/>
              <a:t>HNPS 2016</a:t>
            </a:r>
            <a:endParaRPr lang="el-GR"/>
          </a:p>
        </p:txBody>
      </p:sp>
      <p:sp>
        <p:nvSpPr>
          <p:cNvPr id="5" name="Slide Number Placeholder 4"/>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4801FD-27FA-43AD-BA0C-0687FEC09CB4}" type="datetime1">
              <a:rPr lang="el-GR" smtClean="0"/>
              <a:pPr/>
              <a:t>31/5/2016</a:t>
            </a:fld>
            <a:endParaRPr lang="el-GR"/>
          </a:p>
        </p:txBody>
      </p:sp>
      <p:sp>
        <p:nvSpPr>
          <p:cNvPr id="3" name="Footer Placeholder 2"/>
          <p:cNvSpPr>
            <a:spLocks noGrp="1"/>
          </p:cNvSpPr>
          <p:nvPr>
            <p:ph type="ftr" sz="quarter" idx="11"/>
          </p:nvPr>
        </p:nvSpPr>
        <p:spPr/>
        <p:txBody>
          <a:bodyPr/>
          <a:lstStyle/>
          <a:p>
            <a:r>
              <a:rPr lang="fr-FR" smtClean="0"/>
              <a:t>HNPS 2016</a:t>
            </a:r>
            <a:endParaRPr lang="el-GR"/>
          </a:p>
        </p:txBody>
      </p:sp>
      <p:sp>
        <p:nvSpPr>
          <p:cNvPr id="4" name="Slide Number Placeholder 3"/>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4ACC765-C5DD-4635-9A0E-D0BC1A62E637}" type="datetime1">
              <a:rPr lang="el-GR" smtClean="0"/>
              <a:pPr/>
              <a:t>31/5/2016</a:t>
            </a:fld>
            <a:endParaRPr lang="el-GR"/>
          </a:p>
        </p:txBody>
      </p:sp>
      <p:sp>
        <p:nvSpPr>
          <p:cNvPr id="6" name="Footer Placeholder 5"/>
          <p:cNvSpPr>
            <a:spLocks noGrp="1"/>
          </p:cNvSpPr>
          <p:nvPr>
            <p:ph type="ftr" sz="quarter" idx="11"/>
          </p:nvPr>
        </p:nvSpPr>
        <p:spPr/>
        <p:txBody>
          <a:bodyPr/>
          <a:lstStyle/>
          <a:p>
            <a:r>
              <a:rPr lang="fr-FR" smtClean="0"/>
              <a:t>HNPS 2016</a:t>
            </a:r>
            <a:endParaRPr lang="el-GR"/>
          </a:p>
        </p:txBody>
      </p:sp>
      <p:sp>
        <p:nvSpPr>
          <p:cNvPr id="7" name="Slide Number Placeholder 6"/>
          <p:cNvSpPr>
            <a:spLocks noGrp="1"/>
          </p:cNvSpPr>
          <p:nvPr>
            <p:ph type="sldNum" sz="quarter" idx="12"/>
          </p:nvPr>
        </p:nvSpPr>
        <p:spPr/>
        <p:txBody>
          <a:bodyPr/>
          <a:lstStyle/>
          <a:p>
            <a:fld id="{5B892FC6-D7E1-470D-9345-000A06A346DC}" type="slidenum">
              <a:rPr lang="el-GR" smtClean="0"/>
              <a:pPr/>
              <a:t>‹#›</a:t>
            </a:fld>
            <a:endParaRPr lang="el-G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244C63D9-455F-4E4F-9F3D-435C13173145}" type="datetime1">
              <a:rPr lang="el-GR" smtClean="0"/>
              <a:pPr/>
              <a:t>31/5/2016</a:t>
            </a:fld>
            <a:endParaRPr lang="el-GR"/>
          </a:p>
        </p:txBody>
      </p:sp>
      <p:sp>
        <p:nvSpPr>
          <p:cNvPr id="15" name="Slide Number Placeholder 14"/>
          <p:cNvSpPr>
            <a:spLocks noGrp="1"/>
          </p:cNvSpPr>
          <p:nvPr>
            <p:ph type="sldNum" sz="quarter" idx="15"/>
          </p:nvPr>
        </p:nvSpPr>
        <p:spPr/>
        <p:txBody>
          <a:bodyPr/>
          <a:lstStyle>
            <a:lvl1pPr algn="ctr">
              <a:defRPr/>
            </a:lvl1pPr>
          </a:lstStyle>
          <a:p>
            <a:fld id="{5B892FC6-D7E1-470D-9345-000A06A346DC}" type="slidenum">
              <a:rPr lang="el-GR" smtClean="0"/>
              <a:pPr/>
              <a:t>‹#›</a:t>
            </a:fld>
            <a:endParaRPr lang="el-GR"/>
          </a:p>
        </p:txBody>
      </p:sp>
      <p:sp>
        <p:nvSpPr>
          <p:cNvPr id="16" name="Footer Placeholder 15"/>
          <p:cNvSpPr>
            <a:spLocks noGrp="1"/>
          </p:cNvSpPr>
          <p:nvPr>
            <p:ph type="ftr" sz="quarter" idx="16"/>
          </p:nvPr>
        </p:nvSpPr>
        <p:spPr/>
        <p:txBody>
          <a:bodyPr/>
          <a:lstStyle/>
          <a:p>
            <a:r>
              <a:rPr lang="fr-FR" smtClean="0"/>
              <a:t>HNPS 2016</a:t>
            </a:r>
            <a:endParaRPr lang="el-G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FDC5D0D0-FA2E-4C80-BCC2-F436E40EA9F3}" type="datetime1">
              <a:rPr lang="el-GR" smtClean="0"/>
              <a:pPr/>
              <a:t>31/5/2016</a:t>
            </a:fld>
            <a:endParaRPr lang="el-G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fr-FR" smtClean="0"/>
              <a:t>HNPS 2016</a:t>
            </a:r>
            <a:endParaRPr lang="el-GR"/>
          </a:p>
        </p:txBody>
      </p:sp>
      <p:sp>
        <p:nvSpPr>
          <p:cNvPr id="7" name="Slide Number Placeholder 6"/>
          <p:cNvSpPr>
            <a:spLocks noGrp="1"/>
          </p:cNvSpPr>
          <p:nvPr>
            <p:ph type="sldNum" sz="quarter" idx="12"/>
          </p:nvPr>
        </p:nvSpPr>
        <p:spPr>
          <a:xfrm>
            <a:off x="8339328" y="1170432"/>
            <a:ext cx="733864" cy="201168"/>
          </a:xfrm>
        </p:spPr>
        <p:txBody>
          <a:bodyPr/>
          <a:lstStyle/>
          <a:p>
            <a:fld id="{5B892FC6-D7E1-470D-9345-000A06A346DC}"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C57635-8CDA-4AFA-BDFF-562EFE2BF7C1}" type="datetime1">
              <a:rPr lang="el-GR" smtClean="0"/>
              <a:pPr/>
              <a:t>31/5/2016</a:t>
            </a:fld>
            <a:endParaRPr lang="el-GR"/>
          </a:p>
        </p:txBody>
      </p:sp>
      <p:sp>
        <p:nvSpPr>
          <p:cNvPr id="5" name="Footer Placeholder 4"/>
          <p:cNvSpPr>
            <a:spLocks noGrp="1"/>
          </p:cNvSpPr>
          <p:nvPr>
            <p:ph type="ftr" sz="quarter" idx="11"/>
          </p:nvPr>
        </p:nvSpPr>
        <p:spPr/>
        <p:txBody>
          <a:bodyPr/>
          <a:lstStyle/>
          <a:p>
            <a:r>
              <a:rPr lang="fr-FR" smtClean="0"/>
              <a:t>HNPS 2016</a:t>
            </a:r>
            <a:endParaRPr lang="el-GR"/>
          </a:p>
        </p:txBody>
      </p:sp>
      <p:sp>
        <p:nvSpPr>
          <p:cNvPr id="6" name="Slide Number Placeholder 5"/>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4EE46D-3701-4ADF-9311-77127C0A4112}" type="datetime1">
              <a:rPr lang="el-GR" smtClean="0"/>
              <a:pPr/>
              <a:t>31/5/2016</a:t>
            </a:fld>
            <a:endParaRPr lang="el-GR"/>
          </a:p>
        </p:txBody>
      </p:sp>
      <p:sp>
        <p:nvSpPr>
          <p:cNvPr id="5" name="Footer Placeholder 4"/>
          <p:cNvSpPr>
            <a:spLocks noGrp="1"/>
          </p:cNvSpPr>
          <p:nvPr>
            <p:ph type="ftr" sz="quarter" idx="11"/>
          </p:nvPr>
        </p:nvSpPr>
        <p:spPr>
          <a:xfrm>
            <a:off x="2640597" y="6377459"/>
            <a:ext cx="3836404" cy="365125"/>
          </a:xfrm>
        </p:spPr>
        <p:txBody>
          <a:bodyPr/>
          <a:lstStyle/>
          <a:p>
            <a:r>
              <a:rPr lang="fr-FR" smtClean="0"/>
              <a:t>HNPS 2016</a:t>
            </a:r>
            <a:endParaRPr lang="el-GR"/>
          </a:p>
        </p:txBody>
      </p:sp>
      <p:sp>
        <p:nvSpPr>
          <p:cNvPr id="6" name="Slide Number Placeholder 5"/>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8FDFF4E-D15B-4A18-81BA-028C1C323AF5}" type="datetime1">
              <a:rPr lang="el-GR" smtClean="0"/>
              <a:pPr/>
              <a:t>31/5/2016</a:t>
            </a:fld>
            <a:endParaRPr lang="el-GR"/>
          </a:p>
        </p:txBody>
      </p:sp>
      <p:sp>
        <p:nvSpPr>
          <p:cNvPr id="17" name="Footer Placeholder 16"/>
          <p:cNvSpPr>
            <a:spLocks noGrp="1"/>
          </p:cNvSpPr>
          <p:nvPr>
            <p:ph type="ftr" sz="quarter" idx="11"/>
          </p:nvPr>
        </p:nvSpPr>
        <p:spPr/>
        <p:txBody>
          <a:bodyPr/>
          <a:lstStyle/>
          <a:p>
            <a:r>
              <a:rPr lang="fr-FR" smtClean="0"/>
              <a:t>HNPS 2016</a:t>
            </a:r>
            <a:endParaRPr lang="el-G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B892FC6-D7E1-470D-9345-000A06A346DC}" type="slidenum">
              <a:rPr lang="el-GR" smtClean="0"/>
              <a:pPr/>
              <a:t>‹#›</a:t>
            </a:fld>
            <a:endParaRPr lang="el-G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131D36B-37E9-4E3C-9736-DC9A66F074E7}" type="datetime1">
              <a:rPr lang="el-GR" smtClean="0"/>
              <a:pPr/>
              <a:t>31/5/2016</a:t>
            </a:fld>
            <a:endParaRPr lang="el-GR"/>
          </a:p>
        </p:txBody>
      </p:sp>
      <p:sp>
        <p:nvSpPr>
          <p:cNvPr id="5" name="Footer Placeholder 4"/>
          <p:cNvSpPr>
            <a:spLocks noGrp="1"/>
          </p:cNvSpPr>
          <p:nvPr>
            <p:ph type="ftr" sz="quarter" idx="11"/>
          </p:nvPr>
        </p:nvSpPr>
        <p:spPr/>
        <p:txBody>
          <a:bodyPr/>
          <a:lstStyle/>
          <a:p>
            <a:r>
              <a:rPr lang="fr-FR" smtClean="0"/>
              <a:t>HNPS 2016</a:t>
            </a:r>
            <a:endParaRPr lang="el-GR"/>
          </a:p>
        </p:txBody>
      </p:sp>
      <p:sp>
        <p:nvSpPr>
          <p:cNvPr id="6" name="Slide Number Placeholder 5"/>
          <p:cNvSpPr>
            <a:spLocks noGrp="1"/>
          </p:cNvSpPr>
          <p:nvPr>
            <p:ph type="sldNum" sz="quarter" idx="12"/>
          </p:nvPr>
        </p:nvSpPr>
        <p:spPr>
          <a:xfrm>
            <a:off x="4361688" y="1026372"/>
            <a:ext cx="457200" cy="441325"/>
          </a:xfrm>
        </p:spPr>
        <p:txBody>
          <a:bodyPr/>
          <a:lstStyle/>
          <a:p>
            <a:fld id="{5B892FC6-D7E1-470D-9345-000A06A346DC}" type="slidenum">
              <a:rPr lang="el-GR" smtClean="0"/>
              <a:pPr/>
              <a:t>‹#›</a:t>
            </a:fld>
            <a:endParaRPr lang="el-G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fr-FR" smtClean="0"/>
              <a:t>HNPS 2016</a:t>
            </a:r>
            <a:endParaRPr lang="el-GR"/>
          </a:p>
        </p:txBody>
      </p:sp>
      <p:sp>
        <p:nvSpPr>
          <p:cNvPr id="4" name="Date Placeholder 3"/>
          <p:cNvSpPr>
            <a:spLocks noGrp="1"/>
          </p:cNvSpPr>
          <p:nvPr>
            <p:ph type="dt" sz="half" idx="10"/>
          </p:nvPr>
        </p:nvSpPr>
        <p:spPr/>
        <p:txBody>
          <a:bodyPr/>
          <a:lstStyle/>
          <a:p>
            <a:fld id="{9FCD8373-E9FE-4965-80A6-6ECF3BD8E393}" type="datetime1">
              <a:rPr lang="el-GR" smtClean="0"/>
              <a:pPr/>
              <a:t>31/5/2016</a:t>
            </a:fld>
            <a:endParaRPr lang="el-G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B892FC6-D7E1-470D-9345-000A06A346DC}" type="slidenum">
              <a:rPr lang="el-GR" smtClean="0"/>
              <a:pPr/>
              <a:t>‹#›</a:t>
            </a:fld>
            <a:endParaRPr lang="el-G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3CB3857-37C2-4BF2-8F0A-BBA602AE02B4}" type="datetime1">
              <a:rPr lang="el-GR" smtClean="0"/>
              <a:pPr/>
              <a:t>31/5/2016</a:t>
            </a:fld>
            <a:endParaRPr lang="el-GR"/>
          </a:p>
        </p:txBody>
      </p:sp>
      <p:sp>
        <p:nvSpPr>
          <p:cNvPr id="6" name="Footer Placeholder 5"/>
          <p:cNvSpPr>
            <a:spLocks noGrp="1"/>
          </p:cNvSpPr>
          <p:nvPr>
            <p:ph type="ftr" sz="quarter" idx="11"/>
          </p:nvPr>
        </p:nvSpPr>
        <p:spPr/>
        <p:txBody>
          <a:bodyPr/>
          <a:lstStyle/>
          <a:p>
            <a:r>
              <a:rPr lang="fr-FR" smtClean="0"/>
              <a:t>HNPS 2016</a:t>
            </a:r>
            <a:endParaRPr lang="el-GR"/>
          </a:p>
        </p:txBody>
      </p:sp>
      <p:sp>
        <p:nvSpPr>
          <p:cNvPr id="7" name="Slide Number Placeholder 6"/>
          <p:cNvSpPr>
            <a:spLocks noGrp="1"/>
          </p:cNvSpPr>
          <p:nvPr>
            <p:ph type="sldNum" sz="quarter" idx="12"/>
          </p:nvPr>
        </p:nvSpPr>
        <p:spPr/>
        <p:txBody>
          <a:bodyPr/>
          <a:lstStyle/>
          <a:p>
            <a:fld id="{5B892FC6-D7E1-470D-9345-000A06A346DC}" type="slidenum">
              <a:rPr lang="el-GR" smtClean="0"/>
              <a:pPr/>
              <a:t>‹#›</a:t>
            </a:fld>
            <a:endParaRPr lang="el-G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9DCF944-1669-427F-BEFB-31F0DEB8635D}" type="datetime1">
              <a:rPr lang="el-GR" smtClean="0"/>
              <a:pPr/>
              <a:t>31/5/2016</a:t>
            </a:fld>
            <a:endParaRPr lang="el-GR"/>
          </a:p>
        </p:txBody>
      </p:sp>
      <p:sp>
        <p:nvSpPr>
          <p:cNvPr id="8" name="Footer Placeholder 7"/>
          <p:cNvSpPr>
            <a:spLocks noGrp="1"/>
          </p:cNvSpPr>
          <p:nvPr>
            <p:ph type="ftr" sz="quarter" idx="11"/>
          </p:nvPr>
        </p:nvSpPr>
        <p:spPr>
          <a:xfrm>
            <a:off x="304800" y="6409944"/>
            <a:ext cx="3581400" cy="365760"/>
          </a:xfrm>
        </p:spPr>
        <p:txBody>
          <a:bodyPr/>
          <a:lstStyle/>
          <a:p>
            <a:r>
              <a:rPr lang="fr-FR" smtClean="0"/>
              <a:t>HNPS 2016</a:t>
            </a:r>
            <a:endParaRPr lang="el-G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B892FC6-D7E1-470D-9345-000A06A346DC}" type="slidenum">
              <a:rPr lang="el-GR" smtClean="0"/>
              <a:pPr/>
              <a:t>‹#›</a:t>
            </a:fld>
            <a:endParaRPr lang="el-G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D1A7F16-5699-4EAA-92EC-56B1147E0C66}" type="datetime1">
              <a:rPr lang="el-GR" smtClean="0"/>
              <a:pPr/>
              <a:t>31/5/2016</a:t>
            </a:fld>
            <a:endParaRPr lang="el-GR"/>
          </a:p>
        </p:txBody>
      </p:sp>
      <p:sp>
        <p:nvSpPr>
          <p:cNvPr id="4" name="Footer Placeholder 3"/>
          <p:cNvSpPr>
            <a:spLocks noGrp="1"/>
          </p:cNvSpPr>
          <p:nvPr>
            <p:ph type="ftr" sz="quarter" idx="11"/>
          </p:nvPr>
        </p:nvSpPr>
        <p:spPr/>
        <p:txBody>
          <a:bodyPr/>
          <a:lstStyle/>
          <a:p>
            <a:r>
              <a:rPr lang="fr-FR" smtClean="0"/>
              <a:t>HNPS 2016</a:t>
            </a:r>
            <a:endParaRPr lang="el-GR"/>
          </a:p>
        </p:txBody>
      </p:sp>
      <p:sp>
        <p:nvSpPr>
          <p:cNvPr id="5" name="Slide Number Placeholder 4"/>
          <p:cNvSpPr>
            <a:spLocks noGrp="1"/>
          </p:cNvSpPr>
          <p:nvPr>
            <p:ph type="sldNum" sz="quarter" idx="12"/>
          </p:nvPr>
        </p:nvSpPr>
        <p:spPr>
          <a:xfrm>
            <a:off x="4343400" y="1036020"/>
            <a:ext cx="457200" cy="441325"/>
          </a:xfrm>
        </p:spPr>
        <p:txBody>
          <a:bodyPr/>
          <a:lstStyle/>
          <a:p>
            <a:fld id="{5B892FC6-D7E1-470D-9345-000A06A346DC}" type="slidenum">
              <a:rPr lang="el-GR" smtClean="0"/>
              <a:pPr/>
              <a:t>‹#›</a:t>
            </a:fld>
            <a:endParaRPr lang="el-G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6A5AAC6-2EEB-4543-9086-F5DE571B8FA7}" type="datetime1">
              <a:rPr lang="el-GR" smtClean="0"/>
              <a:pPr/>
              <a:t>31/5/2016</a:t>
            </a:fld>
            <a:endParaRPr lang="el-GR"/>
          </a:p>
        </p:txBody>
      </p:sp>
      <p:sp>
        <p:nvSpPr>
          <p:cNvPr id="3" name="Footer Placeholder 2"/>
          <p:cNvSpPr>
            <a:spLocks noGrp="1"/>
          </p:cNvSpPr>
          <p:nvPr>
            <p:ph type="ftr" sz="quarter" idx="11"/>
          </p:nvPr>
        </p:nvSpPr>
        <p:spPr/>
        <p:txBody>
          <a:bodyPr/>
          <a:lstStyle/>
          <a:p>
            <a:r>
              <a:rPr lang="fr-FR" smtClean="0"/>
              <a:t>HNPS 2016</a:t>
            </a:r>
            <a:endParaRPr lang="el-G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B892FC6-D7E1-470D-9345-000A06A346D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ACDA432-E69A-4F9B-A990-E8FDE1EB7D20}" type="datetime1">
              <a:rPr lang="el-GR" smtClean="0"/>
              <a:pPr/>
              <a:t>31/5/2016</a:t>
            </a:fld>
            <a:endParaRPr lang="el-GR"/>
          </a:p>
        </p:txBody>
      </p:sp>
      <p:sp>
        <p:nvSpPr>
          <p:cNvPr id="5" name="Footer Placeholder 4"/>
          <p:cNvSpPr>
            <a:spLocks noGrp="1"/>
          </p:cNvSpPr>
          <p:nvPr>
            <p:ph type="ftr" sz="quarter" idx="11"/>
          </p:nvPr>
        </p:nvSpPr>
        <p:spPr/>
        <p:txBody>
          <a:bodyPr/>
          <a:lstStyle/>
          <a:p>
            <a:r>
              <a:rPr lang="fr-FR" smtClean="0"/>
              <a:t>HNPS 2016</a:t>
            </a:r>
            <a:endParaRPr lang="el-GR"/>
          </a:p>
        </p:txBody>
      </p:sp>
      <p:sp>
        <p:nvSpPr>
          <p:cNvPr id="6" name="Slide Number Placeholder 5"/>
          <p:cNvSpPr>
            <a:spLocks noGrp="1"/>
          </p:cNvSpPr>
          <p:nvPr>
            <p:ph type="sldNum" sz="quarter" idx="12"/>
          </p:nvPr>
        </p:nvSpPr>
        <p:spPr/>
        <p:txBody>
          <a:bodyPr/>
          <a:lstStyle/>
          <a:p>
            <a:fld id="{5B892FC6-D7E1-470D-9345-000A06A346DC}" type="slidenum">
              <a:rPr lang="el-GR" smtClean="0"/>
              <a:pPr/>
              <a:t>‹#›</a:t>
            </a:fld>
            <a:endParaRPr lang="el-G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B892FC6-D7E1-470D-9345-000A06A346DC}" type="slidenum">
              <a:rPr lang="el-GR" smtClean="0"/>
              <a:pPr/>
              <a:t>‹#›</a:t>
            </a:fld>
            <a:endParaRPr lang="el-G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57F4417-832F-4866-B835-36F72DF4B24B}" type="datetime1">
              <a:rPr lang="el-GR" smtClean="0"/>
              <a:pPr/>
              <a:t>31/5/2016</a:t>
            </a:fld>
            <a:endParaRPr lang="el-GR"/>
          </a:p>
        </p:txBody>
      </p:sp>
      <p:sp>
        <p:nvSpPr>
          <p:cNvPr id="6" name="Footer Placeholder 5"/>
          <p:cNvSpPr>
            <a:spLocks noGrp="1"/>
          </p:cNvSpPr>
          <p:nvPr>
            <p:ph type="ftr" sz="quarter" idx="11"/>
          </p:nvPr>
        </p:nvSpPr>
        <p:spPr>
          <a:xfrm>
            <a:off x="301752" y="6410848"/>
            <a:ext cx="3383280" cy="365760"/>
          </a:xfrm>
        </p:spPr>
        <p:txBody>
          <a:bodyPr/>
          <a:lstStyle/>
          <a:p>
            <a:r>
              <a:rPr lang="fr-FR" smtClean="0"/>
              <a:t>HNPS 2016</a:t>
            </a:r>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5B892FC6-D7E1-470D-9345-000A06A346DC}" type="slidenum">
              <a:rPr lang="el-GR" smtClean="0"/>
              <a:pPr/>
              <a:t>‹#›</a:t>
            </a:fld>
            <a:endParaRPr lang="el-G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5DA6B3A7-2029-427E-B442-457628BE7239}" type="datetime1">
              <a:rPr lang="el-GR" smtClean="0"/>
              <a:pPr/>
              <a:t>31/5/2016</a:t>
            </a:fld>
            <a:endParaRPr lang="el-GR"/>
          </a:p>
        </p:txBody>
      </p:sp>
      <p:sp>
        <p:nvSpPr>
          <p:cNvPr id="6" name="Footer Placeholder 5"/>
          <p:cNvSpPr>
            <a:spLocks noGrp="1"/>
          </p:cNvSpPr>
          <p:nvPr>
            <p:ph type="ftr" sz="quarter" idx="11"/>
          </p:nvPr>
        </p:nvSpPr>
        <p:spPr>
          <a:xfrm>
            <a:off x="301752" y="6410848"/>
            <a:ext cx="3584448" cy="365760"/>
          </a:xfrm>
        </p:spPr>
        <p:txBody>
          <a:bodyPr/>
          <a:lstStyle/>
          <a:p>
            <a:r>
              <a:rPr lang="fr-FR" smtClean="0"/>
              <a:t>HNPS 2016</a:t>
            </a:r>
            <a:endParaRPr lang="el-G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CF86AC-5D96-4743-8B09-A9C659BBE62A}" type="datetime1">
              <a:rPr lang="el-GR" smtClean="0"/>
              <a:pPr/>
              <a:t>31/5/2016</a:t>
            </a:fld>
            <a:endParaRPr lang="el-GR"/>
          </a:p>
        </p:txBody>
      </p:sp>
      <p:sp>
        <p:nvSpPr>
          <p:cNvPr id="5" name="Footer Placeholder 4"/>
          <p:cNvSpPr>
            <a:spLocks noGrp="1"/>
          </p:cNvSpPr>
          <p:nvPr>
            <p:ph type="ftr" sz="quarter" idx="11"/>
          </p:nvPr>
        </p:nvSpPr>
        <p:spPr/>
        <p:txBody>
          <a:bodyPr/>
          <a:lstStyle/>
          <a:p>
            <a:r>
              <a:rPr lang="fr-FR" smtClean="0"/>
              <a:t>HNPS 2016</a:t>
            </a:r>
            <a:endParaRPr lang="el-GR"/>
          </a:p>
        </p:txBody>
      </p:sp>
      <p:sp>
        <p:nvSpPr>
          <p:cNvPr id="6" name="Slide Number Placeholder 5"/>
          <p:cNvSpPr>
            <a:spLocks noGrp="1"/>
          </p:cNvSpPr>
          <p:nvPr>
            <p:ph type="sldNum" sz="quarter" idx="12"/>
          </p:nvPr>
        </p:nvSpPr>
        <p:spPr/>
        <p:txBody>
          <a:bodyPr/>
          <a:lstStyle/>
          <a:p>
            <a:fld id="{5B892FC6-D7E1-470D-9345-000A06A346DC}"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5B892FC6-D7E1-470D-9345-000A06A346DC}" type="slidenum">
              <a:rPr lang="el-GR" smtClean="0"/>
              <a:pPr/>
              <a:t>‹#›</a:t>
            </a:fld>
            <a:endParaRPr lang="el-G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294013-AE0A-4E30-9466-ABE649F60922}" type="datetime1">
              <a:rPr lang="el-GR" smtClean="0"/>
              <a:pPr/>
              <a:t>31/5/2016</a:t>
            </a:fld>
            <a:endParaRPr lang="el-GR"/>
          </a:p>
        </p:txBody>
      </p:sp>
      <p:sp>
        <p:nvSpPr>
          <p:cNvPr id="5" name="Footer Placeholder 4"/>
          <p:cNvSpPr>
            <a:spLocks noGrp="1"/>
          </p:cNvSpPr>
          <p:nvPr>
            <p:ph type="ftr" sz="quarter" idx="11"/>
          </p:nvPr>
        </p:nvSpPr>
        <p:spPr/>
        <p:txBody>
          <a:bodyPr/>
          <a:lstStyle/>
          <a:p>
            <a:r>
              <a:rPr lang="fr-FR" smtClean="0"/>
              <a:t>HNPS 2016</a:t>
            </a:r>
            <a:endParaRPr lang="el-G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2495DE0-81E3-4A9B-95F9-D061D2D6A59A}" type="datetime1">
              <a:rPr lang="el-GR" smtClean="0"/>
              <a:pPr/>
              <a:t>31/5/2016</a:t>
            </a:fld>
            <a:endParaRPr lang="el-GR"/>
          </a:p>
        </p:txBody>
      </p:sp>
      <p:sp>
        <p:nvSpPr>
          <p:cNvPr id="17" name="Footer Placeholder 16"/>
          <p:cNvSpPr>
            <a:spLocks noGrp="1"/>
          </p:cNvSpPr>
          <p:nvPr>
            <p:ph type="ftr" sz="quarter" idx="11"/>
          </p:nvPr>
        </p:nvSpPr>
        <p:spPr/>
        <p:txBody>
          <a:bodyPr/>
          <a:lstStyle/>
          <a:p>
            <a:r>
              <a:rPr lang="fr-FR" smtClean="0"/>
              <a:t>HNPS 2016</a:t>
            </a:r>
            <a:endParaRPr lang="el-G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B892FC6-D7E1-470D-9345-000A06A346DC}" type="slidenum">
              <a:rPr lang="el-GR" smtClean="0"/>
              <a:pPr/>
              <a:t>‹#›</a:t>
            </a:fld>
            <a:endParaRPr lang="el-G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5F32959-C1BC-4C48-AC5F-B93A60B9B659}" type="datetime1">
              <a:rPr lang="el-GR" smtClean="0"/>
              <a:pPr/>
              <a:t>31/5/2016</a:t>
            </a:fld>
            <a:endParaRPr lang="el-GR"/>
          </a:p>
        </p:txBody>
      </p:sp>
      <p:sp>
        <p:nvSpPr>
          <p:cNvPr id="5" name="Footer Placeholder 4"/>
          <p:cNvSpPr>
            <a:spLocks noGrp="1"/>
          </p:cNvSpPr>
          <p:nvPr>
            <p:ph type="ftr" sz="quarter" idx="11"/>
          </p:nvPr>
        </p:nvSpPr>
        <p:spPr/>
        <p:txBody>
          <a:bodyPr/>
          <a:lstStyle/>
          <a:p>
            <a:r>
              <a:rPr lang="fr-FR" smtClean="0"/>
              <a:t>HNPS 2016</a:t>
            </a:r>
            <a:endParaRPr lang="el-GR"/>
          </a:p>
        </p:txBody>
      </p:sp>
      <p:sp>
        <p:nvSpPr>
          <p:cNvPr id="6" name="Slide Number Placeholder 5"/>
          <p:cNvSpPr>
            <a:spLocks noGrp="1"/>
          </p:cNvSpPr>
          <p:nvPr>
            <p:ph type="sldNum" sz="quarter" idx="12"/>
          </p:nvPr>
        </p:nvSpPr>
        <p:spPr>
          <a:xfrm>
            <a:off x="4361688" y="1026372"/>
            <a:ext cx="457200" cy="441325"/>
          </a:xfrm>
        </p:spPr>
        <p:txBody>
          <a:bodyPr/>
          <a:lstStyle/>
          <a:p>
            <a:fld id="{5B892FC6-D7E1-470D-9345-000A06A346DC}" type="slidenum">
              <a:rPr lang="el-GR" smtClean="0"/>
              <a:pPr/>
              <a:t>‹#›</a:t>
            </a:fld>
            <a:endParaRPr lang="el-G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fr-FR" smtClean="0"/>
              <a:t>HNPS 2016</a:t>
            </a:r>
            <a:endParaRPr lang="el-GR"/>
          </a:p>
        </p:txBody>
      </p:sp>
      <p:sp>
        <p:nvSpPr>
          <p:cNvPr id="4" name="Date Placeholder 3"/>
          <p:cNvSpPr>
            <a:spLocks noGrp="1"/>
          </p:cNvSpPr>
          <p:nvPr>
            <p:ph type="dt" sz="half" idx="10"/>
          </p:nvPr>
        </p:nvSpPr>
        <p:spPr/>
        <p:txBody>
          <a:bodyPr/>
          <a:lstStyle/>
          <a:p>
            <a:fld id="{6F40DA87-DF79-4074-9C08-1D9DD29FA12A}" type="datetime1">
              <a:rPr lang="el-GR" smtClean="0"/>
              <a:pPr/>
              <a:t>31/5/2016</a:t>
            </a:fld>
            <a:endParaRPr lang="el-G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B892FC6-D7E1-470D-9345-000A06A346DC}" type="slidenum">
              <a:rPr lang="el-GR" smtClean="0"/>
              <a:pPr/>
              <a:t>‹#›</a:t>
            </a:fld>
            <a:endParaRPr lang="el-G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6B86E25-8C6E-4A56-9C61-93A76A7DF40D}" type="datetime1">
              <a:rPr lang="el-GR" smtClean="0"/>
              <a:pPr/>
              <a:t>31/5/2016</a:t>
            </a:fld>
            <a:endParaRPr lang="el-GR"/>
          </a:p>
        </p:txBody>
      </p:sp>
      <p:sp>
        <p:nvSpPr>
          <p:cNvPr id="6" name="Footer Placeholder 5"/>
          <p:cNvSpPr>
            <a:spLocks noGrp="1"/>
          </p:cNvSpPr>
          <p:nvPr>
            <p:ph type="ftr" sz="quarter" idx="11"/>
          </p:nvPr>
        </p:nvSpPr>
        <p:spPr/>
        <p:txBody>
          <a:bodyPr/>
          <a:lstStyle/>
          <a:p>
            <a:r>
              <a:rPr lang="fr-FR" smtClean="0"/>
              <a:t>HNPS 2016</a:t>
            </a:r>
            <a:endParaRPr lang="el-GR"/>
          </a:p>
        </p:txBody>
      </p:sp>
      <p:sp>
        <p:nvSpPr>
          <p:cNvPr id="7" name="Slide Number Placeholder 6"/>
          <p:cNvSpPr>
            <a:spLocks noGrp="1"/>
          </p:cNvSpPr>
          <p:nvPr>
            <p:ph type="sldNum" sz="quarter" idx="12"/>
          </p:nvPr>
        </p:nvSpPr>
        <p:spPr/>
        <p:txBody>
          <a:bodyPr/>
          <a:lstStyle/>
          <a:p>
            <a:fld id="{5B892FC6-D7E1-470D-9345-000A06A346DC}" type="slidenum">
              <a:rPr lang="el-GR" smtClean="0"/>
              <a:pPr/>
              <a:t>‹#›</a:t>
            </a:fld>
            <a:endParaRPr lang="el-G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9AA1A3A-33E9-417E-AA95-AF987B1BA0A4}" type="datetime1">
              <a:rPr lang="el-GR" smtClean="0"/>
              <a:pPr/>
              <a:t>31/5/2016</a:t>
            </a:fld>
            <a:endParaRPr lang="el-GR"/>
          </a:p>
        </p:txBody>
      </p:sp>
      <p:sp>
        <p:nvSpPr>
          <p:cNvPr id="8" name="Footer Placeholder 7"/>
          <p:cNvSpPr>
            <a:spLocks noGrp="1"/>
          </p:cNvSpPr>
          <p:nvPr>
            <p:ph type="ftr" sz="quarter" idx="11"/>
          </p:nvPr>
        </p:nvSpPr>
        <p:spPr>
          <a:xfrm>
            <a:off x="304800" y="6409944"/>
            <a:ext cx="3581400" cy="365760"/>
          </a:xfrm>
        </p:spPr>
        <p:txBody>
          <a:bodyPr/>
          <a:lstStyle/>
          <a:p>
            <a:r>
              <a:rPr lang="fr-FR" smtClean="0"/>
              <a:t>HNPS 2016</a:t>
            </a:r>
            <a:endParaRPr lang="el-G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B892FC6-D7E1-470D-9345-000A06A346DC}" type="slidenum">
              <a:rPr lang="el-GR" smtClean="0"/>
              <a:pPr/>
              <a:t>‹#›</a:t>
            </a:fld>
            <a:endParaRPr lang="el-G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A79F01A-3135-4DD9-9A04-3386DA84F7E2}" type="datetime1">
              <a:rPr lang="el-GR" smtClean="0"/>
              <a:pPr/>
              <a:t>31/5/2016</a:t>
            </a:fld>
            <a:endParaRPr lang="el-GR"/>
          </a:p>
        </p:txBody>
      </p:sp>
      <p:sp>
        <p:nvSpPr>
          <p:cNvPr id="4" name="Footer Placeholder 3"/>
          <p:cNvSpPr>
            <a:spLocks noGrp="1"/>
          </p:cNvSpPr>
          <p:nvPr>
            <p:ph type="ftr" sz="quarter" idx="11"/>
          </p:nvPr>
        </p:nvSpPr>
        <p:spPr/>
        <p:txBody>
          <a:bodyPr/>
          <a:lstStyle/>
          <a:p>
            <a:r>
              <a:rPr lang="fr-FR" smtClean="0"/>
              <a:t>HNPS 2016</a:t>
            </a:r>
            <a:endParaRPr lang="el-GR"/>
          </a:p>
        </p:txBody>
      </p:sp>
      <p:sp>
        <p:nvSpPr>
          <p:cNvPr id="5" name="Slide Number Placeholder 4"/>
          <p:cNvSpPr>
            <a:spLocks noGrp="1"/>
          </p:cNvSpPr>
          <p:nvPr>
            <p:ph type="sldNum" sz="quarter" idx="12"/>
          </p:nvPr>
        </p:nvSpPr>
        <p:spPr>
          <a:xfrm>
            <a:off x="4343400" y="1036020"/>
            <a:ext cx="457200" cy="441325"/>
          </a:xfrm>
        </p:spPr>
        <p:txBody>
          <a:bodyPr/>
          <a:lstStyle/>
          <a:p>
            <a:fld id="{5B892FC6-D7E1-470D-9345-000A06A346D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C9EC306-1B99-4ABA-B03A-1C013158A8E4}" type="datetime1">
              <a:rPr lang="el-GR" smtClean="0"/>
              <a:pPr/>
              <a:t>31/5/2016</a:t>
            </a:fld>
            <a:endParaRPr lang="el-GR"/>
          </a:p>
        </p:txBody>
      </p:sp>
      <p:sp>
        <p:nvSpPr>
          <p:cNvPr id="6" name="Footer Placeholder 5"/>
          <p:cNvSpPr>
            <a:spLocks noGrp="1"/>
          </p:cNvSpPr>
          <p:nvPr>
            <p:ph type="ftr" sz="quarter" idx="11"/>
          </p:nvPr>
        </p:nvSpPr>
        <p:spPr/>
        <p:txBody>
          <a:bodyPr/>
          <a:lstStyle/>
          <a:p>
            <a:r>
              <a:rPr lang="fr-FR" smtClean="0"/>
              <a:t>HNPS 2016</a:t>
            </a:r>
            <a:endParaRPr lang="el-GR"/>
          </a:p>
        </p:txBody>
      </p:sp>
      <p:sp>
        <p:nvSpPr>
          <p:cNvPr id="7" name="Slide Number Placeholder 6"/>
          <p:cNvSpPr>
            <a:spLocks noGrp="1"/>
          </p:cNvSpPr>
          <p:nvPr>
            <p:ph type="sldNum" sz="quarter" idx="12"/>
          </p:nvPr>
        </p:nvSpPr>
        <p:spPr/>
        <p:txBody>
          <a:bodyPr/>
          <a:lstStyle/>
          <a:p>
            <a:fld id="{5B892FC6-D7E1-470D-9345-000A06A346DC}" type="slidenum">
              <a:rPr lang="el-GR" smtClean="0"/>
              <a:pPr/>
              <a:t>‹#›</a:t>
            </a:fld>
            <a:endParaRPr lang="el-G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62DE2F0-C365-4FF6-B7E0-3AEB5A38E381}" type="datetime1">
              <a:rPr lang="el-GR" smtClean="0"/>
              <a:pPr/>
              <a:t>31/5/2016</a:t>
            </a:fld>
            <a:endParaRPr lang="el-GR"/>
          </a:p>
        </p:txBody>
      </p:sp>
      <p:sp>
        <p:nvSpPr>
          <p:cNvPr id="3" name="Footer Placeholder 2"/>
          <p:cNvSpPr>
            <a:spLocks noGrp="1"/>
          </p:cNvSpPr>
          <p:nvPr>
            <p:ph type="ftr" sz="quarter" idx="11"/>
          </p:nvPr>
        </p:nvSpPr>
        <p:spPr/>
        <p:txBody>
          <a:bodyPr/>
          <a:lstStyle/>
          <a:p>
            <a:r>
              <a:rPr lang="fr-FR" smtClean="0"/>
              <a:t>HNPS 2016</a:t>
            </a:r>
            <a:endParaRPr lang="el-G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B892FC6-D7E1-470D-9345-000A06A346DC}" type="slidenum">
              <a:rPr lang="el-GR" smtClean="0"/>
              <a:pPr/>
              <a:t>‹#›</a:t>
            </a:fld>
            <a:endParaRPr lang="el-G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B892FC6-D7E1-470D-9345-000A06A346DC}" type="slidenum">
              <a:rPr lang="el-GR" smtClean="0"/>
              <a:pPr/>
              <a:t>‹#›</a:t>
            </a:fld>
            <a:endParaRPr lang="el-G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D5A21E4-C574-4986-9D8C-D1F87D2BC2FB}" type="datetime1">
              <a:rPr lang="el-GR" smtClean="0"/>
              <a:pPr/>
              <a:t>31/5/2016</a:t>
            </a:fld>
            <a:endParaRPr lang="el-GR"/>
          </a:p>
        </p:txBody>
      </p:sp>
      <p:sp>
        <p:nvSpPr>
          <p:cNvPr id="6" name="Footer Placeholder 5"/>
          <p:cNvSpPr>
            <a:spLocks noGrp="1"/>
          </p:cNvSpPr>
          <p:nvPr>
            <p:ph type="ftr" sz="quarter" idx="11"/>
          </p:nvPr>
        </p:nvSpPr>
        <p:spPr>
          <a:xfrm>
            <a:off x="301752" y="6410848"/>
            <a:ext cx="3383280" cy="365760"/>
          </a:xfrm>
        </p:spPr>
        <p:txBody>
          <a:bodyPr/>
          <a:lstStyle/>
          <a:p>
            <a:r>
              <a:rPr lang="fr-FR" smtClean="0"/>
              <a:t>HNPS 2016</a:t>
            </a:r>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5B892FC6-D7E1-470D-9345-000A06A346DC}" type="slidenum">
              <a:rPr lang="el-GR" smtClean="0"/>
              <a:pPr/>
              <a:t>‹#›</a:t>
            </a:fld>
            <a:endParaRPr lang="el-G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C25C701-6548-4F59-96FE-8AC5DE6B593E}" type="datetime1">
              <a:rPr lang="el-GR" smtClean="0"/>
              <a:pPr/>
              <a:t>31/5/2016</a:t>
            </a:fld>
            <a:endParaRPr lang="el-GR"/>
          </a:p>
        </p:txBody>
      </p:sp>
      <p:sp>
        <p:nvSpPr>
          <p:cNvPr id="6" name="Footer Placeholder 5"/>
          <p:cNvSpPr>
            <a:spLocks noGrp="1"/>
          </p:cNvSpPr>
          <p:nvPr>
            <p:ph type="ftr" sz="quarter" idx="11"/>
          </p:nvPr>
        </p:nvSpPr>
        <p:spPr>
          <a:xfrm>
            <a:off x="301752" y="6410848"/>
            <a:ext cx="3584448" cy="365760"/>
          </a:xfrm>
        </p:spPr>
        <p:txBody>
          <a:bodyPr/>
          <a:lstStyle/>
          <a:p>
            <a:r>
              <a:rPr lang="fr-FR" smtClean="0"/>
              <a:t>HNPS 2016</a:t>
            </a:r>
            <a:endParaRPr lang="el-G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F6CF52-FE0E-4969-9349-EAA33C73493B}" type="datetime1">
              <a:rPr lang="el-GR" smtClean="0"/>
              <a:pPr/>
              <a:t>31/5/2016</a:t>
            </a:fld>
            <a:endParaRPr lang="el-GR"/>
          </a:p>
        </p:txBody>
      </p:sp>
      <p:sp>
        <p:nvSpPr>
          <p:cNvPr id="5" name="Footer Placeholder 4"/>
          <p:cNvSpPr>
            <a:spLocks noGrp="1"/>
          </p:cNvSpPr>
          <p:nvPr>
            <p:ph type="ftr" sz="quarter" idx="11"/>
          </p:nvPr>
        </p:nvSpPr>
        <p:spPr/>
        <p:txBody>
          <a:bodyPr/>
          <a:lstStyle/>
          <a:p>
            <a:r>
              <a:rPr lang="fr-FR" smtClean="0"/>
              <a:t>HNPS 2016</a:t>
            </a:r>
            <a:endParaRPr lang="el-GR"/>
          </a:p>
        </p:txBody>
      </p:sp>
      <p:sp>
        <p:nvSpPr>
          <p:cNvPr id="6" name="Slide Number Placeholder 5"/>
          <p:cNvSpPr>
            <a:spLocks noGrp="1"/>
          </p:cNvSpPr>
          <p:nvPr>
            <p:ph type="sldNum" sz="quarter" idx="12"/>
          </p:nvPr>
        </p:nvSpPr>
        <p:spPr/>
        <p:txBody>
          <a:bodyPr/>
          <a:lstStyle/>
          <a:p>
            <a:fld id="{5B892FC6-D7E1-470D-9345-000A06A346DC}"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5B892FC6-D7E1-470D-9345-000A06A346DC}" type="slidenum">
              <a:rPr lang="el-GR" smtClean="0"/>
              <a:pPr/>
              <a:t>‹#›</a:t>
            </a:fld>
            <a:endParaRPr lang="el-G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F3587F-D94C-4A2A-8C3F-93C8F6BEE2F5}" type="datetime1">
              <a:rPr lang="el-GR" smtClean="0"/>
              <a:pPr/>
              <a:t>31/5/2016</a:t>
            </a:fld>
            <a:endParaRPr lang="el-GR"/>
          </a:p>
        </p:txBody>
      </p:sp>
      <p:sp>
        <p:nvSpPr>
          <p:cNvPr id="5" name="Footer Placeholder 4"/>
          <p:cNvSpPr>
            <a:spLocks noGrp="1"/>
          </p:cNvSpPr>
          <p:nvPr>
            <p:ph type="ftr" sz="quarter" idx="11"/>
          </p:nvPr>
        </p:nvSpPr>
        <p:spPr/>
        <p:txBody>
          <a:bodyPr/>
          <a:lstStyle/>
          <a:p>
            <a:r>
              <a:rPr lang="fr-FR" smtClean="0"/>
              <a:t>HNPS 2016</a:t>
            </a:r>
            <a:endParaRPr lang="el-G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9FDA615-570B-40F8-9F46-9E26AFD0CB12}" type="datetime1">
              <a:rPr lang="el-GR" smtClean="0"/>
              <a:pPr/>
              <a:t>31/5/2016</a:t>
            </a:fld>
            <a:endParaRPr lang="el-G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fr-FR" smtClean="0"/>
              <a:t>HNPS 2016</a:t>
            </a:r>
            <a:endParaRPr lang="el-G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B892FC6-D7E1-470D-9345-000A06A346DC}"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63FE4F9-383D-4006-81AA-E23FDD3381F5}" type="datetime1">
              <a:rPr lang="el-GR" smtClean="0"/>
              <a:pPr/>
              <a:t>31/5/2016</a:t>
            </a:fld>
            <a:endParaRPr lang="el-GR"/>
          </a:p>
        </p:txBody>
      </p:sp>
      <p:sp>
        <p:nvSpPr>
          <p:cNvPr id="5" name="Footer Placeholder 4"/>
          <p:cNvSpPr>
            <a:spLocks noGrp="1"/>
          </p:cNvSpPr>
          <p:nvPr>
            <p:ph type="ftr" sz="quarter" idx="11"/>
          </p:nvPr>
        </p:nvSpPr>
        <p:spPr/>
        <p:txBody>
          <a:bodyPr/>
          <a:lstStyle/>
          <a:p>
            <a:r>
              <a:rPr lang="fr-FR" smtClean="0"/>
              <a:t>HNPS 2016</a:t>
            </a:r>
            <a:endParaRPr lang="el-G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B892FC6-D7E1-470D-9345-000A06A346DC}" type="slidenum">
              <a:rPr lang="el-GR" smtClean="0"/>
              <a:pPr/>
              <a:t>‹#›</a:t>
            </a:fld>
            <a:endParaRPr lang="el-G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73A3E57-14EB-4DF5-8C20-F949AD19B940}" type="datetime1">
              <a:rPr lang="el-GR" smtClean="0"/>
              <a:pPr/>
              <a:t>31/5/2016</a:t>
            </a:fld>
            <a:endParaRPr lang="el-G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B892FC6-D7E1-470D-9345-000A06A346DC}" type="slidenum">
              <a:rPr lang="el-GR" smtClean="0"/>
              <a:pPr/>
              <a:t>‹#›</a:t>
            </a:fld>
            <a:endParaRPr lang="el-GR"/>
          </a:p>
        </p:txBody>
      </p:sp>
      <p:sp>
        <p:nvSpPr>
          <p:cNvPr id="14" name="Footer Placeholder 13"/>
          <p:cNvSpPr>
            <a:spLocks noGrp="1"/>
          </p:cNvSpPr>
          <p:nvPr>
            <p:ph type="ftr" sz="quarter" idx="12"/>
          </p:nvPr>
        </p:nvSpPr>
        <p:spPr/>
        <p:txBody>
          <a:bodyPr/>
          <a:lstStyle/>
          <a:p>
            <a:r>
              <a:rPr lang="fr-FR" smtClean="0"/>
              <a:t>HNPS 2016</a:t>
            </a:r>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432E456F-23CA-4B75-AC12-65A2C6435D38}" type="datetime1">
              <a:rPr lang="el-GR" smtClean="0"/>
              <a:pPr/>
              <a:t>31/5/2016</a:t>
            </a:fld>
            <a:endParaRPr lang="el-GR"/>
          </a:p>
        </p:txBody>
      </p:sp>
      <p:sp>
        <p:nvSpPr>
          <p:cNvPr id="10" name="Slide Number Placeholder 9"/>
          <p:cNvSpPr>
            <a:spLocks noGrp="1"/>
          </p:cNvSpPr>
          <p:nvPr>
            <p:ph type="sldNum" sz="quarter" idx="16"/>
          </p:nvPr>
        </p:nvSpPr>
        <p:spPr/>
        <p:txBody>
          <a:bodyPr rtlCol="0"/>
          <a:lstStyle/>
          <a:p>
            <a:fld id="{5B892FC6-D7E1-470D-9345-000A06A346DC}" type="slidenum">
              <a:rPr lang="el-GR" smtClean="0"/>
              <a:pPr/>
              <a:t>‹#›</a:t>
            </a:fld>
            <a:endParaRPr lang="el-GR"/>
          </a:p>
        </p:txBody>
      </p:sp>
      <p:sp>
        <p:nvSpPr>
          <p:cNvPr id="12" name="Footer Placeholder 11"/>
          <p:cNvSpPr>
            <a:spLocks noGrp="1"/>
          </p:cNvSpPr>
          <p:nvPr>
            <p:ph type="ftr" sz="quarter" idx="17"/>
          </p:nvPr>
        </p:nvSpPr>
        <p:spPr/>
        <p:txBody>
          <a:bodyPr rtlCol="0"/>
          <a:lstStyle/>
          <a:p>
            <a:r>
              <a:rPr lang="fr-FR" smtClean="0"/>
              <a:t>HNPS 2016</a:t>
            </a:r>
            <a:endParaRPr lang="el-G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1C6B543-6E02-4A73-882B-5DA35CD1DAD0}" type="datetime1">
              <a:rPr lang="el-GR" smtClean="0"/>
              <a:pPr/>
              <a:t>31/5/2016</a:t>
            </a:fld>
            <a:endParaRPr lang="el-GR"/>
          </a:p>
        </p:txBody>
      </p:sp>
      <p:sp>
        <p:nvSpPr>
          <p:cNvPr id="12" name="Slide Number Placeholder 11"/>
          <p:cNvSpPr>
            <a:spLocks noGrp="1"/>
          </p:cNvSpPr>
          <p:nvPr>
            <p:ph type="sldNum" sz="quarter" idx="16"/>
          </p:nvPr>
        </p:nvSpPr>
        <p:spPr/>
        <p:txBody>
          <a:bodyPr rtlCol="0"/>
          <a:lstStyle/>
          <a:p>
            <a:fld id="{5B892FC6-D7E1-470D-9345-000A06A346DC}" type="slidenum">
              <a:rPr lang="el-GR" smtClean="0"/>
              <a:pPr/>
              <a:t>‹#›</a:t>
            </a:fld>
            <a:endParaRPr lang="el-GR"/>
          </a:p>
        </p:txBody>
      </p:sp>
      <p:sp>
        <p:nvSpPr>
          <p:cNvPr id="14" name="Footer Placeholder 13"/>
          <p:cNvSpPr>
            <a:spLocks noGrp="1"/>
          </p:cNvSpPr>
          <p:nvPr>
            <p:ph type="ftr" sz="quarter" idx="17"/>
          </p:nvPr>
        </p:nvSpPr>
        <p:spPr/>
        <p:txBody>
          <a:bodyPr rtlCol="0"/>
          <a:lstStyle/>
          <a:p>
            <a:r>
              <a:rPr lang="fr-FR" smtClean="0"/>
              <a:t>HNPS 2016</a:t>
            </a:r>
            <a:endParaRPr lang="el-G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B892FC6-D7E1-470D-9345-000A06A346DC}" type="slidenum">
              <a:rPr lang="el-GR" smtClean="0"/>
              <a:pPr/>
              <a:t>‹#›</a:t>
            </a:fld>
            <a:endParaRPr lang="el-GR"/>
          </a:p>
        </p:txBody>
      </p:sp>
      <p:sp>
        <p:nvSpPr>
          <p:cNvPr id="8" name="Footer Placeholder 7"/>
          <p:cNvSpPr>
            <a:spLocks noGrp="1"/>
          </p:cNvSpPr>
          <p:nvPr>
            <p:ph type="ftr" sz="quarter" idx="11"/>
          </p:nvPr>
        </p:nvSpPr>
        <p:spPr/>
        <p:txBody>
          <a:bodyPr/>
          <a:lstStyle/>
          <a:p>
            <a:r>
              <a:rPr lang="fr-FR" smtClean="0"/>
              <a:t>HNPS 2016</a:t>
            </a:r>
            <a:endParaRPr lang="el-GR"/>
          </a:p>
        </p:txBody>
      </p:sp>
      <p:sp>
        <p:nvSpPr>
          <p:cNvPr id="7" name="Date Placeholder 6"/>
          <p:cNvSpPr>
            <a:spLocks noGrp="1"/>
          </p:cNvSpPr>
          <p:nvPr>
            <p:ph type="dt" sz="half" idx="10"/>
          </p:nvPr>
        </p:nvSpPr>
        <p:spPr/>
        <p:txBody>
          <a:bodyPr/>
          <a:lstStyle/>
          <a:p>
            <a:fld id="{563BE07F-FEB3-449D-B330-5AFCF3301C27}" type="datetime1">
              <a:rPr lang="el-GR" smtClean="0"/>
              <a:pPr/>
              <a:t>31/5/2016</a:t>
            </a:fld>
            <a:endParaRPr lang="el-G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740527D-3896-4EED-A1B0-594F50084AA3}" type="datetime1">
              <a:rPr lang="el-GR" smtClean="0"/>
              <a:pPr/>
              <a:t>31/5/2016</a:t>
            </a:fld>
            <a:endParaRPr lang="el-GR"/>
          </a:p>
        </p:txBody>
      </p:sp>
      <p:sp>
        <p:nvSpPr>
          <p:cNvPr id="4" name="Footer Placeholder 3"/>
          <p:cNvSpPr>
            <a:spLocks noGrp="1"/>
          </p:cNvSpPr>
          <p:nvPr>
            <p:ph type="ftr" sz="quarter" idx="11"/>
          </p:nvPr>
        </p:nvSpPr>
        <p:spPr/>
        <p:txBody>
          <a:bodyPr/>
          <a:lstStyle/>
          <a:p>
            <a:r>
              <a:rPr lang="fr-FR" smtClean="0"/>
              <a:t>HNPS 2016</a:t>
            </a:r>
            <a:endParaRPr lang="el-G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B892FC6-D7E1-470D-9345-000A06A346DC}" type="slidenum">
              <a:rPr lang="el-GR" smtClean="0"/>
              <a:pPr/>
              <a:t>‹#›</a:t>
            </a:fld>
            <a:endParaRPr lang="el-G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3CCC05-B418-4E4A-8F58-A62ABBE696EA}" type="datetime1">
              <a:rPr lang="el-GR" smtClean="0"/>
              <a:pPr/>
              <a:t>31/5/2016</a:t>
            </a:fld>
            <a:endParaRPr lang="el-GR"/>
          </a:p>
        </p:txBody>
      </p:sp>
      <p:sp>
        <p:nvSpPr>
          <p:cNvPr id="3" name="Footer Placeholder 2"/>
          <p:cNvSpPr>
            <a:spLocks noGrp="1"/>
          </p:cNvSpPr>
          <p:nvPr>
            <p:ph type="ftr" sz="quarter" idx="11"/>
          </p:nvPr>
        </p:nvSpPr>
        <p:spPr/>
        <p:txBody>
          <a:bodyPr/>
          <a:lstStyle/>
          <a:p>
            <a:r>
              <a:rPr lang="fr-FR" smtClean="0"/>
              <a:t>HNPS 2016</a:t>
            </a:r>
            <a:endParaRPr lang="el-G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B892FC6-D7E1-470D-9345-000A06A346DC}" type="slidenum">
              <a:rPr lang="el-GR" smtClean="0"/>
              <a:pPr/>
              <a:t>‹#›</a:t>
            </a:fld>
            <a:endParaRPr lang="el-G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9F041BC-CD44-4A86-8983-4AB702EBFE56}" type="datetime1">
              <a:rPr lang="el-GR" smtClean="0"/>
              <a:pPr/>
              <a:t>31/5/2016</a:t>
            </a:fld>
            <a:endParaRPr lang="el-GR"/>
          </a:p>
        </p:txBody>
      </p:sp>
      <p:sp>
        <p:nvSpPr>
          <p:cNvPr id="6" name="Footer Placeholder 5"/>
          <p:cNvSpPr>
            <a:spLocks noGrp="1"/>
          </p:cNvSpPr>
          <p:nvPr>
            <p:ph type="ftr" sz="quarter" idx="11"/>
          </p:nvPr>
        </p:nvSpPr>
        <p:spPr/>
        <p:txBody>
          <a:bodyPr/>
          <a:lstStyle/>
          <a:p>
            <a:r>
              <a:rPr lang="fr-FR" smtClean="0"/>
              <a:t>HNPS 2016</a:t>
            </a:r>
            <a:endParaRPr lang="el-G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B892FC6-D7E1-470D-9345-000A06A346DC}" type="slidenum">
              <a:rPr lang="el-GR" smtClean="0"/>
              <a:pPr/>
              <a:t>‹#›</a:t>
            </a:fld>
            <a:endParaRPr lang="el-G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1D896F6-7E7F-4A04-ADF7-1B12B9AF454C}" type="datetime1">
              <a:rPr lang="el-GR" smtClean="0"/>
              <a:pPr/>
              <a:t>31/5/2016</a:t>
            </a:fld>
            <a:endParaRPr lang="el-G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B892FC6-D7E1-470D-9345-000A06A346DC}" type="slidenum">
              <a:rPr lang="el-GR" smtClean="0"/>
              <a:pPr/>
              <a:t>‹#›</a:t>
            </a:fld>
            <a:endParaRPr lang="el-GR"/>
          </a:p>
        </p:txBody>
      </p:sp>
      <p:sp>
        <p:nvSpPr>
          <p:cNvPr id="14" name="Footer Placeholder 13"/>
          <p:cNvSpPr>
            <a:spLocks noGrp="1"/>
          </p:cNvSpPr>
          <p:nvPr>
            <p:ph type="ftr" sz="quarter" idx="12"/>
          </p:nvPr>
        </p:nvSpPr>
        <p:spPr>
          <a:xfrm>
            <a:off x="1600200" y="6248206"/>
            <a:ext cx="4572000" cy="365125"/>
          </a:xfrm>
        </p:spPr>
        <p:txBody>
          <a:bodyPr rtlCol="0"/>
          <a:lstStyle/>
          <a:p>
            <a:r>
              <a:rPr lang="fr-FR" smtClean="0"/>
              <a:t>HNPS 2016</a:t>
            </a:r>
            <a:endParaRPr lang="el-G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9624B6-FEB0-4AC2-A699-BBA35B7CB85B}" type="datetime1">
              <a:rPr lang="el-GR" smtClean="0"/>
              <a:pPr/>
              <a:t>31/5/2016</a:t>
            </a:fld>
            <a:endParaRPr lang="el-GR"/>
          </a:p>
        </p:txBody>
      </p:sp>
      <p:sp>
        <p:nvSpPr>
          <p:cNvPr id="5" name="Footer Placeholder 4"/>
          <p:cNvSpPr>
            <a:spLocks noGrp="1"/>
          </p:cNvSpPr>
          <p:nvPr>
            <p:ph type="ftr" sz="quarter" idx="11"/>
          </p:nvPr>
        </p:nvSpPr>
        <p:spPr/>
        <p:txBody>
          <a:bodyPr/>
          <a:lstStyle/>
          <a:p>
            <a:r>
              <a:rPr lang="fr-FR" smtClean="0"/>
              <a:t>HNPS 2016</a:t>
            </a:r>
            <a:endParaRPr lang="el-GR"/>
          </a:p>
        </p:txBody>
      </p:sp>
      <p:sp>
        <p:nvSpPr>
          <p:cNvPr id="6" name="Slide Number Placeholder 5"/>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25EAB40-D31D-446F-B6AB-A2DAD5E07414}" type="datetime1">
              <a:rPr lang="el-GR" smtClean="0"/>
              <a:pPr/>
              <a:t>31/5/2016</a:t>
            </a:fld>
            <a:endParaRPr lang="el-GR"/>
          </a:p>
        </p:txBody>
      </p:sp>
      <p:sp>
        <p:nvSpPr>
          <p:cNvPr id="5" name="Footer Placeholder 4"/>
          <p:cNvSpPr>
            <a:spLocks noGrp="1"/>
          </p:cNvSpPr>
          <p:nvPr>
            <p:ph type="ftr" sz="quarter" idx="11"/>
          </p:nvPr>
        </p:nvSpPr>
        <p:spPr>
          <a:xfrm>
            <a:off x="457201" y="6248207"/>
            <a:ext cx="5573483" cy="365125"/>
          </a:xfrm>
        </p:spPr>
        <p:txBody>
          <a:bodyPr/>
          <a:lstStyle/>
          <a:p>
            <a:r>
              <a:rPr lang="fr-FR" smtClean="0"/>
              <a:t>HNPS 2016</a:t>
            </a:r>
            <a:endParaRPr lang="el-G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B892FC6-D7E1-470D-9345-000A06A346DC}"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31C909E2-CCAF-4A55-8291-0344B87BCCE3}" type="datetime1">
              <a:rPr lang="el-GR" smtClean="0"/>
              <a:pPr/>
              <a:t>31/5/2016</a:t>
            </a:fld>
            <a:endParaRPr lang="el-GR"/>
          </a:p>
        </p:txBody>
      </p:sp>
      <p:sp>
        <p:nvSpPr>
          <p:cNvPr id="5" name="Footer Placeholder 4"/>
          <p:cNvSpPr>
            <a:spLocks noGrp="1"/>
          </p:cNvSpPr>
          <p:nvPr>
            <p:ph type="ftr" sz="quarter" idx="11"/>
          </p:nvPr>
        </p:nvSpPr>
        <p:spPr/>
        <p:txBody>
          <a:bodyPr/>
          <a:lstStyle/>
          <a:p>
            <a:r>
              <a:rPr lang="fr-FR" smtClean="0"/>
              <a:t>HNPS 2016</a:t>
            </a:r>
            <a:endParaRPr lang="el-GR"/>
          </a:p>
        </p:txBody>
      </p:sp>
      <p:sp>
        <p:nvSpPr>
          <p:cNvPr id="6" name="Slide Number Placeholder 5"/>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B64C273-5878-4111-9927-091469F176F1}" type="datetime1">
              <a:rPr lang="el-GR" smtClean="0"/>
              <a:pPr/>
              <a:t>31/5/2016</a:t>
            </a:fld>
            <a:endParaRPr lang="el-GR"/>
          </a:p>
        </p:txBody>
      </p:sp>
      <p:sp>
        <p:nvSpPr>
          <p:cNvPr id="5" name="Footer Placeholder 4"/>
          <p:cNvSpPr>
            <a:spLocks noGrp="1"/>
          </p:cNvSpPr>
          <p:nvPr>
            <p:ph type="ftr" sz="quarter" idx="11"/>
          </p:nvPr>
        </p:nvSpPr>
        <p:spPr/>
        <p:txBody>
          <a:bodyPr/>
          <a:lstStyle/>
          <a:p>
            <a:r>
              <a:rPr lang="fr-FR" smtClean="0"/>
              <a:t>HNPS 2016</a:t>
            </a:r>
            <a:endParaRPr lang="el-GR"/>
          </a:p>
        </p:txBody>
      </p:sp>
      <p:sp>
        <p:nvSpPr>
          <p:cNvPr id="6" name="Slide Number Placeholder 5"/>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D4A440-DFF0-40EB-9F04-EC7515826FF1}" type="datetime1">
              <a:rPr lang="el-GR" smtClean="0"/>
              <a:pPr/>
              <a:t>31/5/2016</a:t>
            </a:fld>
            <a:endParaRPr lang="el-GR"/>
          </a:p>
        </p:txBody>
      </p:sp>
      <p:sp>
        <p:nvSpPr>
          <p:cNvPr id="5" name="Footer Placeholder 4"/>
          <p:cNvSpPr>
            <a:spLocks noGrp="1"/>
          </p:cNvSpPr>
          <p:nvPr>
            <p:ph type="ftr" sz="quarter" idx="11"/>
          </p:nvPr>
        </p:nvSpPr>
        <p:spPr/>
        <p:txBody>
          <a:bodyPr/>
          <a:lstStyle/>
          <a:p>
            <a:r>
              <a:rPr lang="fr-FR" smtClean="0"/>
              <a:t>HNPS 2016</a:t>
            </a:r>
            <a:endParaRPr lang="el-GR"/>
          </a:p>
        </p:txBody>
      </p:sp>
      <p:sp>
        <p:nvSpPr>
          <p:cNvPr id="6" name="Slide Number Placeholder 5"/>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F6BAA795-823E-4C86-8B39-35814AD494EA}" type="datetime1">
              <a:rPr lang="el-GR" smtClean="0"/>
              <a:pPr/>
              <a:t>31/5/2016</a:t>
            </a:fld>
            <a:endParaRPr lang="el-GR"/>
          </a:p>
        </p:txBody>
      </p:sp>
      <p:sp>
        <p:nvSpPr>
          <p:cNvPr id="6" name="Footer Placeholder 5"/>
          <p:cNvSpPr>
            <a:spLocks noGrp="1"/>
          </p:cNvSpPr>
          <p:nvPr>
            <p:ph type="ftr" sz="quarter" idx="11"/>
          </p:nvPr>
        </p:nvSpPr>
        <p:spPr/>
        <p:txBody>
          <a:bodyPr/>
          <a:lstStyle/>
          <a:p>
            <a:r>
              <a:rPr lang="fr-FR" smtClean="0"/>
              <a:t>HNPS 2016</a:t>
            </a:r>
            <a:endParaRPr lang="el-GR"/>
          </a:p>
        </p:txBody>
      </p:sp>
      <p:sp>
        <p:nvSpPr>
          <p:cNvPr id="7" name="Slide Number Placeholder 6"/>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515351-9E35-4E4F-98BA-F8AE9E5E82D1}" type="datetime1">
              <a:rPr lang="el-GR" smtClean="0"/>
              <a:pPr/>
              <a:t>31/5/2016</a:t>
            </a:fld>
            <a:endParaRPr lang="el-GR"/>
          </a:p>
        </p:txBody>
      </p:sp>
      <p:sp>
        <p:nvSpPr>
          <p:cNvPr id="4" name="Footer Placeholder 3"/>
          <p:cNvSpPr>
            <a:spLocks noGrp="1"/>
          </p:cNvSpPr>
          <p:nvPr>
            <p:ph type="ftr" sz="quarter" idx="11"/>
          </p:nvPr>
        </p:nvSpPr>
        <p:spPr/>
        <p:txBody>
          <a:bodyPr/>
          <a:lstStyle/>
          <a:p>
            <a:r>
              <a:rPr lang="fr-FR" smtClean="0"/>
              <a:t>HNPS 2016</a:t>
            </a:r>
            <a:endParaRPr lang="el-GR"/>
          </a:p>
        </p:txBody>
      </p:sp>
      <p:sp>
        <p:nvSpPr>
          <p:cNvPr id="5" name="Slide Number Placeholder 4"/>
          <p:cNvSpPr>
            <a:spLocks noGrp="1"/>
          </p:cNvSpPr>
          <p:nvPr>
            <p:ph type="sldNum" sz="quarter" idx="12"/>
          </p:nvPr>
        </p:nvSpPr>
        <p:spPr/>
        <p:txBody>
          <a:bodyPr/>
          <a:lstStyle/>
          <a:p>
            <a:fld id="{5B892FC6-D7E1-470D-9345-000A06A346DC}" type="slidenum">
              <a:rPr lang="el-GR" smtClean="0"/>
              <a:pPr/>
              <a:t>‹#›</a:t>
            </a:fld>
            <a:endParaRPr lang="el-G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F942EF61-E630-4644-983A-48EFBA5DD3C1}" type="datetime1">
              <a:rPr lang="el-GR" smtClean="0"/>
              <a:pPr/>
              <a:t>31/5/2016</a:t>
            </a:fld>
            <a:endParaRPr lang="el-GR"/>
          </a:p>
        </p:txBody>
      </p:sp>
      <p:sp>
        <p:nvSpPr>
          <p:cNvPr id="8" name="Footer Placeholder 7"/>
          <p:cNvSpPr>
            <a:spLocks noGrp="1"/>
          </p:cNvSpPr>
          <p:nvPr>
            <p:ph type="ftr" sz="quarter" idx="11"/>
          </p:nvPr>
        </p:nvSpPr>
        <p:spPr/>
        <p:txBody>
          <a:bodyPr/>
          <a:lstStyle/>
          <a:p>
            <a:r>
              <a:rPr lang="fr-FR" smtClean="0"/>
              <a:t>HNPS 2016</a:t>
            </a:r>
            <a:endParaRPr lang="el-GR"/>
          </a:p>
        </p:txBody>
      </p:sp>
      <p:sp>
        <p:nvSpPr>
          <p:cNvPr id="9" name="Slide Number Placeholder 8"/>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4032E186-30C5-445E-A825-32B8FC41222C}" type="datetime1">
              <a:rPr lang="el-GR" smtClean="0"/>
              <a:pPr/>
              <a:t>31/5/2016</a:t>
            </a:fld>
            <a:endParaRPr lang="el-GR"/>
          </a:p>
        </p:txBody>
      </p:sp>
      <p:sp>
        <p:nvSpPr>
          <p:cNvPr id="4" name="Footer Placeholder 3"/>
          <p:cNvSpPr>
            <a:spLocks noGrp="1"/>
          </p:cNvSpPr>
          <p:nvPr>
            <p:ph type="ftr" sz="quarter" idx="11"/>
          </p:nvPr>
        </p:nvSpPr>
        <p:spPr/>
        <p:txBody>
          <a:bodyPr/>
          <a:lstStyle/>
          <a:p>
            <a:r>
              <a:rPr lang="fr-FR" smtClean="0"/>
              <a:t>HNPS 2016</a:t>
            </a:r>
            <a:endParaRPr lang="el-GR"/>
          </a:p>
        </p:txBody>
      </p:sp>
      <p:sp>
        <p:nvSpPr>
          <p:cNvPr id="5" name="Slide Number Placeholder 4"/>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F8611-1522-4F33-B92A-671839D41F93}" type="datetime1">
              <a:rPr lang="el-GR" smtClean="0"/>
              <a:pPr/>
              <a:t>31/5/2016</a:t>
            </a:fld>
            <a:endParaRPr lang="el-GR"/>
          </a:p>
        </p:txBody>
      </p:sp>
      <p:sp>
        <p:nvSpPr>
          <p:cNvPr id="3" name="Footer Placeholder 2"/>
          <p:cNvSpPr>
            <a:spLocks noGrp="1"/>
          </p:cNvSpPr>
          <p:nvPr>
            <p:ph type="ftr" sz="quarter" idx="11"/>
          </p:nvPr>
        </p:nvSpPr>
        <p:spPr/>
        <p:txBody>
          <a:bodyPr/>
          <a:lstStyle/>
          <a:p>
            <a:r>
              <a:rPr lang="fr-FR" smtClean="0"/>
              <a:t>HNPS 2016</a:t>
            </a:r>
            <a:endParaRPr lang="el-GR"/>
          </a:p>
        </p:txBody>
      </p:sp>
      <p:sp>
        <p:nvSpPr>
          <p:cNvPr id="4" name="Slide Number Placeholder 3"/>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45CFFC-CBB3-4337-B77A-798697E44B9B}" type="datetime1">
              <a:rPr lang="el-GR" smtClean="0"/>
              <a:pPr/>
              <a:t>31/5/2016</a:t>
            </a:fld>
            <a:endParaRPr lang="el-GR"/>
          </a:p>
        </p:txBody>
      </p:sp>
      <p:sp>
        <p:nvSpPr>
          <p:cNvPr id="6" name="Footer Placeholder 5"/>
          <p:cNvSpPr>
            <a:spLocks noGrp="1"/>
          </p:cNvSpPr>
          <p:nvPr>
            <p:ph type="ftr" sz="quarter" idx="11"/>
          </p:nvPr>
        </p:nvSpPr>
        <p:spPr/>
        <p:txBody>
          <a:bodyPr/>
          <a:lstStyle/>
          <a:p>
            <a:r>
              <a:rPr lang="fr-FR" smtClean="0"/>
              <a:t>HNPS 2016</a:t>
            </a:r>
            <a:endParaRPr lang="el-GR"/>
          </a:p>
        </p:txBody>
      </p:sp>
      <p:sp>
        <p:nvSpPr>
          <p:cNvPr id="7" name="Slide Number Placeholder 6"/>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2CD3A6-46C9-4BB8-B057-94D608AB9D61}" type="datetime1">
              <a:rPr lang="el-GR" smtClean="0"/>
              <a:pPr/>
              <a:t>31/5/2016</a:t>
            </a:fld>
            <a:endParaRPr lang="el-GR"/>
          </a:p>
        </p:txBody>
      </p:sp>
      <p:sp>
        <p:nvSpPr>
          <p:cNvPr id="6" name="Footer Placeholder 5"/>
          <p:cNvSpPr>
            <a:spLocks noGrp="1"/>
          </p:cNvSpPr>
          <p:nvPr>
            <p:ph type="ftr" sz="quarter" idx="11"/>
          </p:nvPr>
        </p:nvSpPr>
        <p:spPr/>
        <p:txBody>
          <a:bodyPr/>
          <a:lstStyle/>
          <a:p>
            <a:r>
              <a:rPr lang="fr-FR" smtClean="0"/>
              <a:t>HNPS 2016</a:t>
            </a:r>
            <a:endParaRPr lang="el-GR"/>
          </a:p>
        </p:txBody>
      </p:sp>
      <p:sp>
        <p:nvSpPr>
          <p:cNvPr id="7" name="Slide Number Placeholder 6"/>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D3A6583-3A81-4596-9BE9-5708DC3CEE5B}" type="datetime1">
              <a:rPr lang="el-GR" smtClean="0"/>
              <a:pPr/>
              <a:t>31/5/2016</a:t>
            </a:fld>
            <a:endParaRPr lang="el-GR"/>
          </a:p>
        </p:txBody>
      </p:sp>
      <p:sp>
        <p:nvSpPr>
          <p:cNvPr id="5" name="Footer Placeholder 4"/>
          <p:cNvSpPr>
            <a:spLocks noGrp="1"/>
          </p:cNvSpPr>
          <p:nvPr>
            <p:ph type="ftr" sz="quarter" idx="11"/>
          </p:nvPr>
        </p:nvSpPr>
        <p:spPr/>
        <p:txBody>
          <a:bodyPr/>
          <a:lstStyle/>
          <a:p>
            <a:r>
              <a:rPr lang="fr-FR" smtClean="0"/>
              <a:t>HNPS 2016</a:t>
            </a:r>
            <a:endParaRPr lang="el-GR"/>
          </a:p>
        </p:txBody>
      </p:sp>
      <p:sp>
        <p:nvSpPr>
          <p:cNvPr id="6" name="Slide Number Placeholder 5"/>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52243C7-158E-4D57-80F3-7DBEA3032C3D}" type="datetime1">
              <a:rPr lang="el-GR" smtClean="0"/>
              <a:pPr/>
              <a:t>31/5/2016</a:t>
            </a:fld>
            <a:endParaRPr lang="el-GR"/>
          </a:p>
        </p:txBody>
      </p:sp>
      <p:sp>
        <p:nvSpPr>
          <p:cNvPr id="5" name="Footer Placeholder 4"/>
          <p:cNvSpPr>
            <a:spLocks noGrp="1"/>
          </p:cNvSpPr>
          <p:nvPr>
            <p:ph type="ftr" sz="quarter" idx="11"/>
          </p:nvPr>
        </p:nvSpPr>
        <p:spPr/>
        <p:txBody>
          <a:bodyPr/>
          <a:lstStyle/>
          <a:p>
            <a:r>
              <a:rPr lang="fr-FR" smtClean="0"/>
              <a:t>HNPS 2016</a:t>
            </a:r>
            <a:endParaRPr lang="el-GR"/>
          </a:p>
        </p:txBody>
      </p:sp>
      <p:sp>
        <p:nvSpPr>
          <p:cNvPr id="6" name="Slide Number Placeholder 5"/>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8CF2C84-0756-4B4E-BE31-B53FF956C309}" type="datetime1">
              <a:rPr lang="el-GR" smtClean="0"/>
              <a:pPr/>
              <a:t>31/5/2016</a:t>
            </a:fld>
            <a:endParaRPr lang="el-GR"/>
          </a:p>
        </p:txBody>
      </p:sp>
      <p:sp>
        <p:nvSpPr>
          <p:cNvPr id="17" name="Footer Placeholder 16"/>
          <p:cNvSpPr>
            <a:spLocks noGrp="1"/>
          </p:cNvSpPr>
          <p:nvPr>
            <p:ph type="ftr" sz="quarter" idx="11"/>
          </p:nvPr>
        </p:nvSpPr>
        <p:spPr/>
        <p:txBody>
          <a:bodyPr/>
          <a:lstStyle/>
          <a:p>
            <a:r>
              <a:rPr lang="fr-FR" smtClean="0"/>
              <a:t>HNPS 2016</a:t>
            </a:r>
            <a:endParaRPr lang="el-G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B892FC6-D7E1-470D-9345-000A06A346DC}" type="slidenum">
              <a:rPr lang="el-GR" smtClean="0"/>
              <a:pPr/>
              <a:t>‹#›</a:t>
            </a:fld>
            <a:endParaRPr lang="el-G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4A48BE4-1A89-483D-8DBD-4D4AAA9E1ECC}" type="datetime1">
              <a:rPr lang="el-GR" smtClean="0"/>
              <a:pPr/>
              <a:t>31/5/2016</a:t>
            </a:fld>
            <a:endParaRPr lang="el-GR"/>
          </a:p>
        </p:txBody>
      </p:sp>
      <p:sp>
        <p:nvSpPr>
          <p:cNvPr id="5" name="Footer Placeholder 4"/>
          <p:cNvSpPr>
            <a:spLocks noGrp="1"/>
          </p:cNvSpPr>
          <p:nvPr>
            <p:ph type="ftr" sz="quarter" idx="11"/>
          </p:nvPr>
        </p:nvSpPr>
        <p:spPr/>
        <p:txBody>
          <a:bodyPr/>
          <a:lstStyle/>
          <a:p>
            <a:r>
              <a:rPr lang="fr-FR" smtClean="0"/>
              <a:t>HNPS 2016</a:t>
            </a:r>
            <a:endParaRPr lang="el-GR"/>
          </a:p>
        </p:txBody>
      </p:sp>
      <p:sp>
        <p:nvSpPr>
          <p:cNvPr id="6" name="Slide Number Placeholder 5"/>
          <p:cNvSpPr>
            <a:spLocks noGrp="1"/>
          </p:cNvSpPr>
          <p:nvPr>
            <p:ph type="sldNum" sz="quarter" idx="12"/>
          </p:nvPr>
        </p:nvSpPr>
        <p:spPr/>
        <p:txBody>
          <a:bodyPr/>
          <a:lstStyle/>
          <a:p>
            <a:fld id="{5B892FC6-D7E1-470D-9345-000A06A346DC}" type="slidenum">
              <a:rPr lang="el-GR" smtClean="0"/>
              <a:pPr/>
              <a:t>‹#›</a:t>
            </a:fld>
            <a:endParaRPr lang="el-G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66BC21C-47A5-413C-B828-B227F512225B}" type="datetime1">
              <a:rPr lang="el-GR" smtClean="0"/>
              <a:pPr/>
              <a:t>31/5/2016</a:t>
            </a:fld>
            <a:endParaRPr lang="el-GR"/>
          </a:p>
        </p:txBody>
      </p:sp>
      <p:sp>
        <p:nvSpPr>
          <p:cNvPr id="5" name="Footer Placeholder 4"/>
          <p:cNvSpPr>
            <a:spLocks noGrp="1"/>
          </p:cNvSpPr>
          <p:nvPr>
            <p:ph type="ftr" sz="quarter" idx="11"/>
          </p:nvPr>
        </p:nvSpPr>
        <p:spPr>
          <a:xfrm>
            <a:off x="800100" y="6172200"/>
            <a:ext cx="4000500" cy="457200"/>
          </a:xfrm>
        </p:spPr>
        <p:txBody>
          <a:bodyPr/>
          <a:lstStyle/>
          <a:p>
            <a:r>
              <a:rPr lang="fr-FR" smtClean="0"/>
              <a:t>HNPS 2016</a:t>
            </a:r>
            <a:endParaRPr lang="el-G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5B892FC6-D7E1-470D-9345-000A06A346DC}"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A661D9-4650-4081-8B90-66FFC55F3F69}" type="datetime1">
              <a:rPr lang="el-GR" smtClean="0"/>
              <a:pPr/>
              <a:t>31/5/2016</a:t>
            </a:fld>
            <a:endParaRPr lang="el-GR"/>
          </a:p>
        </p:txBody>
      </p:sp>
      <p:sp>
        <p:nvSpPr>
          <p:cNvPr id="3" name="Footer Placeholder 2"/>
          <p:cNvSpPr>
            <a:spLocks noGrp="1"/>
          </p:cNvSpPr>
          <p:nvPr>
            <p:ph type="ftr" sz="quarter" idx="11"/>
          </p:nvPr>
        </p:nvSpPr>
        <p:spPr/>
        <p:txBody>
          <a:bodyPr/>
          <a:lstStyle/>
          <a:p>
            <a:r>
              <a:rPr lang="fr-FR" smtClean="0"/>
              <a:t>HNPS 2016</a:t>
            </a:r>
            <a:endParaRPr lang="el-GR"/>
          </a:p>
        </p:txBody>
      </p:sp>
      <p:sp>
        <p:nvSpPr>
          <p:cNvPr id="4" name="Slide Number Placeholder 3"/>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06E20B4-DCFD-4D32-91B7-2861EF611079}" type="datetime1">
              <a:rPr lang="el-GR" smtClean="0"/>
              <a:pPr/>
              <a:t>31/5/2016</a:t>
            </a:fld>
            <a:endParaRPr lang="el-GR"/>
          </a:p>
        </p:txBody>
      </p:sp>
      <p:sp>
        <p:nvSpPr>
          <p:cNvPr id="6" name="Footer Placeholder 5"/>
          <p:cNvSpPr>
            <a:spLocks noGrp="1"/>
          </p:cNvSpPr>
          <p:nvPr>
            <p:ph type="ftr" sz="quarter" idx="11"/>
          </p:nvPr>
        </p:nvSpPr>
        <p:spPr/>
        <p:txBody>
          <a:bodyPr/>
          <a:lstStyle/>
          <a:p>
            <a:r>
              <a:rPr lang="fr-FR" smtClean="0"/>
              <a:t>HNPS 2016</a:t>
            </a:r>
            <a:endParaRPr lang="el-GR"/>
          </a:p>
        </p:txBody>
      </p:sp>
      <p:sp>
        <p:nvSpPr>
          <p:cNvPr id="7" name="Slide Number Placeholder 6"/>
          <p:cNvSpPr>
            <a:spLocks noGrp="1"/>
          </p:cNvSpPr>
          <p:nvPr>
            <p:ph type="sldNum" sz="quarter" idx="12"/>
          </p:nvPr>
        </p:nvSpPr>
        <p:spPr/>
        <p:txBody>
          <a:bodyPr/>
          <a:lstStyle/>
          <a:p>
            <a:fld id="{5B892FC6-D7E1-470D-9345-000A06A346DC}" type="slidenum">
              <a:rPr lang="el-GR" smtClean="0"/>
              <a:pPr/>
              <a:t>‹#›</a:t>
            </a:fld>
            <a:endParaRPr lang="el-G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A5C82FA-E6BB-474C-B4C0-16046AD1A284}" type="datetime1">
              <a:rPr lang="el-GR" smtClean="0"/>
              <a:pPr/>
              <a:t>31/5/2016</a:t>
            </a:fld>
            <a:endParaRPr lang="el-GR"/>
          </a:p>
        </p:txBody>
      </p:sp>
      <p:sp>
        <p:nvSpPr>
          <p:cNvPr id="8" name="Footer Placeholder 7"/>
          <p:cNvSpPr>
            <a:spLocks noGrp="1"/>
          </p:cNvSpPr>
          <p:nvPr>
            <p:ph type="ftr" sz="quarter" idx="11"/>
          </p:nvPr>
        </p:nvSpPr>
        <p:spPr/>
        <p:txBody>
          <a:bodyPr/>
          <a:lstStyle/>
          <a:p>
            <a:r>
              <a:rPr lang="fr-FR" smtClean="0"/>
              <a:t>HNPS 2016</a:t>
            </a:r>
            <a:endParaRPr lang="el-GR"/>
          </a:p>
        </p:txBody>
      </p:sp>
      <p:sp>
        <p:nvSpPr>
          <p:cNvPr id="9" name="Slide Number Placeholder 8"/>
          <p:cNvSpPr>
            <a:spLocks noGrp="1"/>
          </p:cNvSpPr>
          <p:nvPr>
            <p:ph type="sldNum" sz="quarter" idx="12"/>
          </p:nvPr>
        </p:nvSpPr>
        <p:spPr/>
        <p:txBody>
          <a:bodyPr/>
          <a:lstStyle/>
          <a:p>
            <a:fld id="{5B892FC6-D7E1-470D-9345-000A06A346DC}" type="slidenum">
              <a:rPr lang="el-GR" smtClean="0"/>
              <a:pPr/>
              <a:t>‹#›</a:t>
            </a:fld>
            <a:endParaRPr lang="el-G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9F60564-C284-4853-95B5-B6464DFF91E1}" type="datetime1">
              <a:rPr lang="el-GR" smtClean="0"/>
              <a:pPr/>
              <a:t>31/5/2016</a:t>
            </a:fld>
            <a:endParaRPr lang="el-GR"/>
          </a:p>
        </p:txBody>
      </p:sp>
      <p:sp>
        <p:nvSpPr>
          <p:cNvPr id="4" name="Footer Placeholder 3"/>
          <p:cNvSpPr>
            <a:spLocks noGrp="1"/>
          </p:cNvSpPr>
          <p:nvPr>
            <p:ph type="ftr" sz="quarter" idx="11"/>
          </p:nvPr>
        </p:nvSpPr>
        <p:spPr/>
        <p:txBody>
          <a:bodyPr/>
          <a:lstStyle/>
          <a:p>
            <a:r>
              <a:rPr lang="fr-FR" smtClean="0"/>
              <a:t>HNPS 2016</a:t>
            </a:r>
            <a:endParaRPr lang="el-GR"/>
          </a:p>
        </p:txBody>
      </p:sp>
      <p:sp>
        <p:nvSpPr>
          <p:cNvPr id="5" name="Slide Number Placeholder 4"/>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C04838-FD70-4063-B61C-B002FA291BDD}" type="datetime1">
              <a:rPr lang="el-GR" smtClean="0"/>
              <a:pPr/>
              <a:t>31/5/2016</a:t>
            </a:fld>
            <a:endParaRPr lang="el-GR"/>
          </a:p>
        </p:txBody>
      </p:sp>
      <p:sp>
        <p:nvSpPr>
          <p:cNvPr id="3" name="Footer Placeholder 2"/>
          <p:cNvSpPr>
            <a:spLocks noGrp="1"/>
          </p:cNvSpPr>
          <p:nvPr>
            <p:ph type="ftr" sz="quarter" idx="11"/>
          </p:nvPr>
        </p:nvSpPr>
        <p:spPr/>
        <p:txBody>
          <a:bodyPr/>
          <a:lstStyle/>
          <a:p>
            <a:r>
              <a:rPr lang="fr-FR" smtClean="0"/>
              <a:t>HNPS 2016</a:t>
            </a:r>
            <a:endParaRPr lang="el-GR"/>
          </a:p>
        </p:txBody>
      </p:sp>
      <p:sp>
        <p:nvSpPr>
          <p:cNvPr id="4" name="Slide Number Placeholder 3"/>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896384-ED50-4824-A5C7-AC40F9D00599}" type="datetime1">
              <a:rPr lang="el-GR" smtClean="0"/>
              <a:pPr/>
              <a:t>31/5/2016</a:t>
            </a:fld>
            <a:endParaRPr lang="el-GR"/>
          </a:p>
        </p:txBody>
      </p:sp>
      <p:sp>
        <p:nvSpPr>
          <p:cNvPr id="6" name="Footer Placeholder 5"/>
          <p:cNvSpPr>
            <a:spLocks noGrp="1"/>
          </p:cNvSpPr>
          <p:nvPr>
            <p:ph type="ftr" sz="quarter" idx="11"/>
          </p:nvPr>
        </p:nvSpPr>
        <p:spPr/>
        <p:txBody>
          <a:bodyPr/>
          <a:lstStyle/>
          <a:p>
            <a:r>
              <a:rPr lang="fr-FR" smtClean="0"/>
              <a:t>HNPS 2016</a:t>
            </a:r>
            <a:endParaRPr lang="el-GR"/>
          </a:p>
        </p:txBody>
      </p:sp>
      <p:sp>
        <p:nvSpPr>
          <p:cNvPr id="7" name="Slide Number Placeholder 6"/>
          <p:cNvSpPr>
            <a:spLocks noGrp="1"/>
          </p:cNvSpPr>
          <p:nvPr>
            <p:ph type="sldNum" sz="quarter" idx="12"/>
          </p:nvPr>
        </p:nvSpPr>
        <p:spPr/>
        <p:txBody>
          <a:bodyPr/>
          <a:lstStyle/>
          <a:p>
            <a:fld id="{5B892FC6-D7E1-470D-9345-000A06A346DC}" type="slidenum">
              <a:rPr lang="el-GR" smtClean="0"/>
              <a:pPr/>
              <a:t>‹#›</a:t>
            </a:fld>
            <a:endParaRPr lang="el-G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31C740A-A278-4210-8B6F-51FB227333EA}" type="datetime1">
              <a:rPr lang="el-GR" smtClean="0"/>
              <a:pPr/>
              <a:t>31/5/2016</a:t>
            </a:fld>
            <a:endParaRPr lang="el-GR"/>
          </a:p>
        </p:txBody>
      </p:sp>
      <p:sp>
        <p:nvSpPr>
          <p:cNvPr id="6" name="Footer Placeholder 5"/>
          <p:cNvSpPr>
            <a:spLocks noGrp="1"/>
          </p:cNvSpPr>
          <p:nvPr>
            <p:ph type="ftr" sz="quarter" idx="11"/>
          </p:nvPr>
        </p:nvSpPr>
        <p:spPr>
          <a:xfrm>
            <a:off x="914400" y="6172200"/>
            <a:ext cx="3886200" cy="457200"/>
          </a:xfrm>
        </p:spPr>
        <p:txBody>
          <a:bodyPr/>
          <a:lstStyle/>
          <a:p>
            <a:r>
              <a:rPr lang="fr-FR" smtClean="0"/>
              <a:t>HNPS 2016</a:t>
            </a:r>
            <a:endParaRPr lang="el-GR"/>
          </a:p>
        </p:txBody>
      </p:sp>
      <p:sp>
        <p:nvSpPr>
          <p:cNvPr id="7" name="Slide Number Placeholder 6"/>
          <p:cNvSpPr>
            <a:spLocks noGrp="1"/>
          </p:cNvSpPr>
          <p:nvPr>
            <p:ph type="sldNum" sz="quarter" idx="12"/>
          </p:nvPr>
        </p:nvSpPr>
        <p:spPr>
          <a:xfrm>
            <a:off x="146304" y="6208776"/>
            <a:ext cx="457200" cy="457200"/>
          </a:xfrm>
        </p:spPr>
        <p:txBody>
          <a:bodyPr/>
          <a:lstStyle/>
          <a:p>
            <a:fld id="{5B892FC6-D7E1-470D-9345-000A06A346DC}" type="slidenum">
              <a:rPr lang="el-GR" smtClean="0"/>
              <a:pPr/>
              <a:t>‹#›</a:t>
            </a:fld>
            <a:endParaRPr lang="el-G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7619F3-2CF6-4D5F-B4C2-195F5BD519A0}" type="datetime1">
              <a:rPr lang="el-GR" smtClean="0"/>
              <a:pPr/>
              <a:t>31/5/2016</a:t>
            </a:fld>
            <a:endParaRPr lang="el-GR"/>
          </a:p>
        </p:txBody>
      </p:sp>
      <p:sp>
        <p:nvSpPr>
          <p:cNvPr id="5" name="Footer Placeholder 4"/>
          <p:cNvSpPr>
            <a:spLocks noGrp="1"/>
          </p:cNvSpPr>
          <p:nvPr>
            <p:ph type="ftr" sz="quarter" idx="11"/>
          </p:nvPr>
        </p:nvSpPr>
        <p:spPr/>
        <p:txBody>
          <a:bodyPr/>
          <a:lstStyle/>
          <a:p>
            <a:r>
              <a:rPr lang="fr-FR" smtClean="0"/>
              <a:t>HNPS 2016</a:t>
            </a:r>
            <a:endParaRPr lang="el-GR"/>
          </a:p>
        </p:txBody>
      </p:sp>
      <p:sp>
        <p:nvSpPr>
          <p:cNvPr id="6" name="Slide Number Placeholder 5"/>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1B0E37-F998-4784-A014-9FD9487698B6}" type="datetime1">
              <a:rPr lang="el-GR" smtClean="0"/>
              <a:pPr/>
              <a:t>31/5/2016</a:t>
            </a:fld>
            <a:endParaRPr lang="el-GR"/>
          </a:p>
        </p:txBody>
      </p:sp>
      <p:sp>
        <p:nvSpPr>
          <p:cNvPr id="5" name="Footer Placeholder 4"/>
          <p:cNvSpPr>
            <a:spLocks noGrp="1"/>
          </p:cNvSpPr>
          <p:nvPr>
            <p:ph type="ftr" sz="quarter" idx="11"/>
          </p:nvPr>
        </p:nvSpPr>
        <p:spPr/>
        <p:txBody>
          <a:bodyPr/>
          <a:lstStyle/>
          <a:p>
            <a:r>
              <a:rPr lang="fr-FR" smtClean="0"/>
              <a:t>HNPS 2016</a:t>
            </a:r>
            <a:endParaRPr lang="el-GR"/>
          </a:p>
        </p:txBody>
      </p:sp>
      <p:sp>
        <p:nvSpPr>
          <p:cNvPr id="6" name="Slide Number Placeholder 5"/>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24FB837-A458-42C6-B4B4-861FBA2E0613}" type="datetime1">
              <a:rPr lang="el-GR" smtClean="0"/>
              <a:pPr/>
              <a:t>31/5/2016</a:t>
            </a:fld>
            <a:endParaRPr lang="el-GR"/>
          </a:p>
        </p:txBody>
      </p:sp>
      <p:sp>
        <p:nvSpPr>
          <p:cNvPr id="17" name="Footer Placeholder 16"/>
          <p:cNvSpPr>
            <a:spLocks noGrp="1"/>
          </p:cNvSpPr>
          <p:nvPr>
            <p:ph type="ftr" sz="quarter" idx="11"/>
          </p:nvPr>
        </p:nvSpPr>
        <p:spPr/>
        <p:txBody>
          <a:bodyPr/>
          <a:lstStyle/>
          <a:p>
            <a:r>
              <a:rPr lang="fr-FR" smtClean="0"/>
              <a:t>HNPS 2016</a:t>
            </a:r>
            <a:endParaRPr lang="el-G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B892FC6-D7E1-470D-9345-000A06A346DC}" type="slidenum">
              <a:rPr lang="el-GR" smtClean="0"/>
              <a:pPr/>
              <a:t>‹#›</a:t>
            </a:fld>
            <a:endParaRPr lang="el-G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F8CEC47-B947-4AA6-B2CB-07D16A31C99D}" type="datetime1">
              <a:rPr lang="el-GR" smtClean="0"/>
              <a:pPr/>
              <a:t>31/5/2016</a:t>
            </a:fld>
            <a:endParaRPr lang="el-GR"/>
          </a:p>
        </p:txBody>
      </p:sp>
      <p:sp>
        <p:nvSpPr>
          <p:cNvPr id="5" name="Footer Placeholder 4"/>
          <p:cNvSpPr>
            <a:spLocks noGrp="1"/>
          </p:cNvSpPr>
          <p:nvPr>
            <p:ph type="ftr" sz="quarter" idx="11"/>
          </p:nvPr>
        </p:nvSpPr>
        <p:spPr/>
        <p:txBody>
          <a:bodyPr/>
          <a:lstStyle/>
          <a:p>
            <a:r>
              <a:rPr lang="fr-FR" smtClean="0"/>
              <a:t>HNPS 2016</a:t>
            </a:r>
            <a:endParaRPr lang="el-GR"/>
          </a:p>
        </p:txBody>
      </p:sp>
      <p:sp>
        <p:nvSpPr>
          <p:cNvPr id="6" name="Slide Number Placeholder 5"/>
          <p:cNvSpPr>
            <a:spLocks noGrp="1"/>
          </p:cNvSpPr>
          <p:nvPr>
            <p:ph type="sldNum" sz="quarter" idx="12"/>
          </p:nvPr>
        </p:nvSpPr>
        <p:spPr/>
        <p:txBody>
          <a:bodyPr/>
          <a:lstStyle/>
          <a:p>
            <a:fld id="{5B892FC6-D7E1-470D-9345-000A06A346DC}" type="slidenum">
              <a:rPr lang="el-GR" smtClean="0"/>
              <a:pPr/>
              <a:t>‹#›</a:t>
            </a:fld>
            <a:endParaRPr lang="el-G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D64E37CA-C6B0-49B4-B38C-47BC0072EED7}" type="datetime1">
              <a:rPr lang="el-GR" smtClean="0"/>
              <a:pPr/>
              <a:t>31/5/2016</a:t>
            </a:fld>
            <a:endParaRPr lang="el-GR"/>
          </a:p>
        </p:txBody>
      </p:sp>
      <p:sp>
        <p:nvSpPr>
          <p:cNvPr id="9" name="Slide Number Placeholder 8"/>
          <p:cNvSpPr>
            <a:spLocks noGrp="1"/>
          </p:cNvSpPr>
          <p:nvPr>
            <p:ph type="sldNum" sz="quarter" idx="15"/>
          </p:nvPr>
        </p:nvSpPr>
        <p:spPr/>
        <p:txBody>
          <a:bodyPr/>
          <a:lstStyle/>
          <a:p>
            <a:fld id="{5B892FC6-D7E1-470D-9345-000A06A346DC}" type="slidenum">
              <a:rPr lang="el-GR" smtClean="0"/>
              <a:pPr/>
              <a:t>‹#›</a:t>
            </a:fld>
            <a:endParaRPr lang="el-GR"/>
          </a:p>
        </p:txBody>
      </p:sp>
      <p:sp>
        <p:nvSpPr>
          <p:cNvPr id="10" name="Footer Placeholder 9"/>
          <p:cNvSpPr>
            <a:spLocks noGrp="1"/>
          </p:cNvSpPr>
          <p:nvPr>
            <p:ph type="ftr" sz="quarter" idx="16"/>
          </p:nvPr>
        </p:nvSpPr>
        <p:spPr/>
        <p:txBody>
          <a:bodyPr/>
          <a:lstStyle/>
          <a:p>
            <a:r>
              <a:rPr lang="fr-FR" smtClean="0"/>
              <a:t>HNPS 2016</a:t>
            </a:r>
            <a:endParaRPr lang="el-G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9DD570F-0CF3-44A2-A2DA-7CFE3F8B0BF1}" type="datetime1">
              <a:rPr lang="el-GR" smtClean="0"/>
              <a:pPr/>
              <a:t>31/5/2016</a:t>
            </a:fld>
            <a:endParaRPr lang="el-GR"/>
          </a:p>
        </p:txBody>
      </p:sp>
      <p:sp>
        <p:nvSpPr>
          <p:cNvPr id="5" name="Footer Placeholder 4"/>
          <p:cNvSpPr>
            <a:spLocks noGrp="1"/>
          </p:cNvSpPr>
          <p:nvPr>
            <p:ph type="ftr" sz="quarter" idx="11"/>
          </p:nvPr>
        </p:nvSpPr>
        <p:spPr>
          <a:xfrm>
            <a:off x="800100" y="6172200"/>
            <a:ext cx="4000500" cy="457200"/>
          </a:xfrm>
        </p:spPr>
        <p:txBody>
          <a:bodyPr/>
          <a:lstStyle/>
          <a:p>
            <a:r>
              <a:rPr lang="fr-FR" smtClean="0"/>
              <a:t>HNPS 2016</a:t>
            </a:r>
            <a:endParaRPr lang="el-G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5B892FC6-D7E1-470D-9345-000A06A346DC}"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14EF340-2C9B-441A-A118-9D03E161188A}" type="datetime1">
              <a:rPr lang="el-GR" smtClean="0"/>
              <a:pPr/>
              <a:t>31/5/2016</a:t>
            </a:fld>
            <a:endParaRPr lang="el-GR"/>
          </a:p>
        </p:txBody>
      </p:sp>
      <p:sp>
        <p:nvSpPr>
          <p:cNvPr id="6" name="Footer Placeholder 5"/>
          <p:cNvSpPr>
            <a:spLocks noGrp="1"/>
          </p:cNvSpPr>
          <p:nvPr>
            <p:ph type="ftr" sz="quarter" idx="11"/>
          </p:nvPr>
        </p:nvSpPr>
        <p:spPr/>
        <p:txBody>
          <a:bodyPr/>
          <a:lstStyle/>
          <a:p>
            <a:r>
              <a:rPr lang="fr-FR" smtClean="0"/>
              <a:t>HNPS 2016</a:t>
            </a:r>
            <a:endParaRPr lang="el-GR"/>
          </a:p>
        </p:txBody>
      </p:sp>
      <p:sp>
        <p:nvSpPr>
          <p:cNvPr id="7" name="Slide Number Placeholder 6"/>
          <p:cNvSpPr>
            <a:spLocks noGrp="1"/>
          </p:cNvSpPr>
          <p:nvPr>
            <p:ph type="sldNum" sz="quarter" idx="12"/>
          </p:nvPr>
        </p:nvSpPr>
        <p:spPr/>
        <p:txBody>
          <a:bodyPr/>
          <a:lstStyle/>
          <a:p>
            <a:fld id="{5B892FC6-D7E1-470D-9345-000A06A346DC}" type="slidenum">
              <a:rPr lang="el-GR" smtClean="0"/>
              <a:pPr/>
              <a:t>‹#›</a:t>
            </a:fld>
            <a:endParaRPr lang="el-G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EA29B5A-79E8-4EC8-BAE6-1589CA63581F}" type="datetime1">
              <a:rPr lang="el-GR" smtClean="0"/>
              <a:pPr/>
              <a:t>31/5/2016</a:t>
            </a:fld>
            <a:endParaRPr lang="el-GR"/>
          </a:p>
        </p:txBody>
      </p:sp>
      <p:sp>
        <p:nvSpPr>
          <p:cNvPr id="8" name="Footer Placeholder 7"/>
          <p:cNvSpPr>
            <a:spLocks noGrp="1"/>
          </p:cNvSpPr>
          <p:nvPr>
            <p:ph type="ftr" sz="quarter" idx="11"/>
          </p:nvPr>
        </p:nvSpPr>
        <p:spPr/>
        <p:txBody>
          <a:bodyPr/>
          <a:lstStyle/>
          <a:p>
            <a:r>
              <a:rPr lang="fr-FR" smtClean="0"/>
              <a:t>HNPS 2016</a:t>
            </a:r>
            <a:endParaRPr lang="el-GR"/>
          </a:p>
        </p:txBody>
      </p:sp>
      <p:sp>
        <p:nvSpPr>
          <p:cNvPr id="9" name="Slide Number Placeholder 8"/>
          <p:cNvSpPr>
            <a:spLocks noGrp="1"/>
          </p:cNvSpPr>
          <p:nvPr>
            <p:ph type="sldNum" sz="quarter" idx="12"/>
          </p:nvPr>
        </p:nvSpPr>
        <p:spPr/>
        <p:txBody>
          <a:bodyPr/>
          <a:lstStyle/>
          <a:p>
            <a:fld id="{5B892FC6-D7E1-470D-9345-000A06A346DC}" type="slidenum">
              <a:rPr lang="el-GR" smtClean="0"/>
              <a:pPr/>
              <a:t>‹#›</a:t>
            </a:fld>
            <a:endParaRPr lang="el-G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F389F40-47FA-430E-B5BD-0A54C35A98DF}" type="datetime1">
              <a:rPr lang="el-GR" smtClean="0"/>
              <a:pPr/>
              <a:t>31/5/2016</a:t>
            </a:fld>
            <a:endParaRPr lang="el-GR"/>
          </a:p>
        </p:txBody>
      </p:sp>
      <p:sp>
        <p:nvSpPr>
          <p:cNvPr id="4" name="Footer Placeholder 3"/>
          <p:cNvSpPr>
            <a:spLocks noGrp="1"/>
          </p:cNvSpPr>
          <p:nvPr>
            <p:ph type="ftr" sz="quarter" idx="11"/>
          </p:nvPr>
        </p:nvSpPr>
        <p:spPr/>
        <p:txBody>
          <a:bodyPr/>
          <a:lstStyle/>
          <a:p>
            <a:r>
              <a:rPr lang="fr-FR" smtClean="0"/>
              <a:t>HNPS 2016</a:t>
            </a:r>
            <a:endParaRPr lang="el-GR"/>
          </a:p>
        </p:txBody>
      </p:sp>
      <p:sp>
        <p:nvSpPr>
          <p:cNvPr id="5" name="Slide Number Placeholder 4"/>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6CD12-454D-4EFA-8F2D-30E6B2D8B014}" type="datetime1">
              <a:rPr lang="el-GR" smtClean="0"/>
              <a:pPr/>
              <a:t>31/5/2016</a:t>
            </a:fld>
            <a:endParaRPr lang="el-GR"/>
          </a:p>
        </p:txBody>
      </p:sp>
      <p:sp>
        <p:nvSpPr>
          <p:cNvPr id="3" name="Footer Placeholder 2"/>
          <p:cNvSpPr>
            <a:spLocks noGrp="1"/>
          </p:cNvSpPr>
          <p:nvPr>
            <p:ph type="ftr" sz="quarter" idx="11"/>
          </p:nvPr>
        </p:nvSpPr>
        <p:spPr/>
        <p:txBody>
          <a:bodyPr/>
          <a:lstStyle/>
          <a:p>
            <a:r>
              <a:rPr lang="fr-FR" smtClean="0"/>
              <a:t>HNPS 2016</a:t>
            </a:r>
            <a:endParaRPr lang="el-GR"/>
          </a:p>
        </p:txBody>
      </p:sp>
      <p:sp>
        <p:nvSpPr>
          <p:cNvPr id="4" name="Slide Number Placeholder 3"/>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6EDD4A-47F7-4B62-A913-E11148EDE398}" type="datetime1">
              <a:rPr lang="el-GR" smtClean="0"/>
              <a:pPr/>
              <a:t>31/5/2016</a:t>
            </a:fld>
            <a:endParaRPr lang="el-GR"/>
          </a:p>
        </p:txBody>
      </p:sp>
      <p:sp>
        <p:nvSpPr>
          <p:cNvPr id="6" name="Footer Placeholder 5"/>
          <p:cNvSpPr>
            <a:spLocks noGrp="1"/>
          </p:cNvSpPr>
          <p:nvPr>
            <p:ph type="ftr" sz="quarter" idx="11"/>
          </p:nvPr>
        </p:nvSpPr>
        <p:spPr/>
        <p:txBody>
          <a:bodyPr/>
          <a:lstStyle/>
          <a:p>
            <a:r>
              <a:rPr lang="fr-FR" smtClean="0"/>
              <a:t>HNPS 2016</a:t>
            </a:r>
            <a:endParaRPr lang="el-GR"/>
          </a:p>
        </p:txBody>
      </p:sp>
      <p:sp>
        <p:nvSpPr>
          <p:cNvPr id="7" name="Slide Number Placeholder 6"/>
          <p:cNvSpPr>
            <a:spLocks noGrp="1"/>
          </p:cNvSpPr>
          <p:nvPr>
            <p:ph type="sldNum" sz="quarter" idx="12"/>
          </p:nvPr>
        </p:nvSpPr>
        <p:spPr/>
        <p:txBody>
          <a:bodyPr/>
          <a:lstStyle/>
          <a:p>
            <a:fld id="{5B892FC6-D7E1-470D-9345-000A06A346DC}" type="slidenum">
              <a:rPr lang="el-GR" smtClean="0"/>
              <a:pPr/>
              <a:t>‹#›</a:t>
            </a:fld>
            <a:endParaRPr lang="el-G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EAC64B3-CB22-483D-B854-057C3335F0A7}" type="datetime1">
              <a:rPr lang="el-GR" smtClean="0"/>
              <a:pPr/>
              <a:t>31/5/2016</a:t>
            </a:fld>
            <a:endParaRPr lang="el-GR"/>
          </a:p>
        </p:txBody>
      </p:sp>
      <p:sp>
        <p:nvSpPr>
          <p:cNvPr id="6" name="Footer Placeholder 5"/>
          <p:cNvSpPr>
            <a:spLocks noGrp="1"/>
          </p:cNvSpPr>
          <p:nvPr>
            <p:ph type="ftr" sz="quarter" idx="11"/>
          </p:nvPr>
        </p:nvSpPr>
        <p:spPr>
          <a:xfrm>
            <a:off x="914400" y="6172200"/>
            <a:ext cx="3886200" cy="457200"/>
          </a:xfrm>
        </p:spPr>
        <p:txBody>
          <a:bodyPr/>
          <a:lstStyle/>
          <a:p>
            <a:r>
              <a:rPr lang="fr-FR" smtClean="0"/>
              <a:t>HNPS 2016</a:t>
            </a:r>
            <a:endParaRPr lang="el-GR"/>
          </a:p>
        </p:txBody>
      </p:sp>
      <p:sp>
        <p:nvSpPr>
          <p:cNvPr id="7" name="Slide Number Placeholder 6"/>
          <p:cNvSpPr>
            <a:spLocks noGrp="1"/>
          </p:cNvSpPr>
          <p:nvPr>
            <p:ph type="sldNum" sz="quarter" idx="12"/>
          </p:nvPr>
        </p:nvSpPr>
        <p:spPr>
          <a:xfrm>
            <a:off x="146304" y="6208776"/>
            <a:ext cx="457200" cy="457200"/>
          </a:xfrm>
        </p:spPr>
        <p:txBody>
          <a:bodyPr/>
          <a:lstStyle/>
          <a:p>
            <a:fld id="{5B892FC6-D7E1-470D-9345-000A06A346DC}" type="slidenum">
              <a:rPr lang="el-GR" smtClean="0"/>
              <a:pPr/>
              <a:t>‹#›</a:t>
            </a:fld>
            <a:endParaRPr lang="el-G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51CDD0-B37D-433B-B8B6-C23C2C44081E}" type="datetime1">
              <a:rPr lang="el-GR" smtClean="0"/>
              <a:pPr/>
              <a:t>31/5/2016</a:t>
            </a:fld>
            <a:endParaRPr lang="el-GR"/>
          </a:p>
        </p:txBody>
      </p:sp>
      <p:sp>
        <p:nvSpPr>
          <p:cNvPr id="5" name="Footer Placeholder 4"/>
          <p:cNvSpPr>
            <a:spLocks noGrp="1"/>
          </p:cNvSpPr>
          <p:nvPr>
            <p:ph type="ftr" sz="quarter" idx="11"/>
          </p:nvPr>
        </p:nvSpPr>
        <p:spPr/>
        <p:txBody>
          <a:bodyPr/>
          <a:lstStyle/>
          <a:p>
            <a:r>
              <a:rPr lang="fr-FR" smtClean="0"/>
              <a:t>HNPS 2016</a:t>
            </a:r>
            <a:endParaRPr lang="el-GR"/>
          </a:p>
        </p:txBody>
      </p:sp>
      <p:sp>
        <p:nvSpPr>
          <p:cNvPr id="6" name="Slide Number Placeholder 5"/>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CAF3F8-D06D-406A-B5F6-17879641CA75}" type="datetime1">
              <a:rPr lang="el-GR" smtClean="0"/>
              <a:pPr/>
              <a:t>31/5/2016</a:t>
            </a:fld>
            <a:endParaRPr lang="el-GR"/>
          </a:p>
        </p:txBody>
      </p:sp>
      <p:sp>
        <p:nvSpPr>
          <p:cNvPr id="5" name="Footer Placeholder 4"/>
          <p:cNvSpPr>
            <a:spLocks noGrp="1"/>
          </p:cNvSpPr>
          <p:nvPr>
            <p:ph type="ftr" sz="quarter" idx="11"/>
          </p:nvPr>
        </p:nvSpPr>
        <p:spPr/>
        <p:txBody>
          <a:bodyPr/>
          <a:lstStyle/>
          <a:p>
            <a:r>
              <a:rPr lang="fr-FR" smtClean="0"/>
              <a:t>HNPS 2016</a:t>
            </a:r>
            <a:endParaRPr lang="el-GR"/>
          </a:p>
        </p:txBody>
      </p:sp>
      <p:sp>
        <p:nvSpPr>
          <p:cNvPr id="6" name="Slide Number Placeholder 5"/>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7A6587B-D680-4CAD-8B03-D47E9ED91FDE}" type="datetime1">
              <a:rPr lang="el-GR" smtClean="0"/>
              <a:pPr/>
              <a:t>31/5/2016</a:t>
            </a:fld>
            <a:endParaRPr lang="el-G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fr-FR" smtClean="0"/>
              <a:t>HNPS 2016</a:t>
            </a:r>
            <a:endParaRPr lang="el-G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B892FC6-D7E1-470D-9345-000A06A346DC}"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8AB74796-9A1D-48C2-8697-A93F47A6BDD4}" type="datetime1">
              <a:rPr lang="el-GR" smtClean="0"/>
              <a:pPr/>
              <a:t>31/5/2016</a:t>
            </a:fld>
            <a:endParaRPr lang="el-GR"/>
          </a:p>
        </p:txBody>
      </p:sp>
      <p:sp>
        <p:nvSpPr>
          <p:cNvPr id="9" name="Slide Number Placeholder 8"/>
          <p:cNvSpPr>
            <a:spLocks noGrp="1"/>
          </p:cNvSpPr>
          <p:nvPr>
            <p:ph type="sldNum" sz="quarter" idx="11"/>
          </p:nvPr>
        </p:nvSpPr>
        <p:spPr/>
        <p:txBody>
          <a:bodyPr/>
          <a:lstStyle/>
          <a:p>
            <a:fld id="{5B892FC6-D7E1-470D-9345-000A06A346DC}" type="slidenum">
              <a:rPr lang="el-GR" smtClean="0"/>
              <a:pPr/>
              <a:t>‹#›</a:t>
            </a:fld>
            <a:endParaRPr lang="el-GR"/>
          </a:p>
        </p:txBody>
      </p:sp>
      <p:sp>
        <p:nvSpPr>
          <p:cNvPr id="10" name="Footer Placeholder 9"/>
          <p:cNvSpPr>
            <a:spLocks noGrp="1"/>
          </p:cNvSpPr>
          <p:nvPr>
            <p:ph type="ftr" sz="quarter" idx="12"/>
          </p:nvPr>
        </p:nvSpPr>
        <p:spPr/>
        <p:txBody>
          <a:bodyPr/>
          <a:lstStyle/>
          <a:p>
            <a:r>
              <a:rPr lang="fr-FR" smtClean="0"/>
              <a:t>HNPS 2016</a:t>
            </a:r>
            <a:endParaRPr lang="el-G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984EE3D-56D0-425C-BD2E-D024CC80C9A4}" type="datetime1">
              <a:rPr lang="el-GR" smtClean="0"/>
              <a:pPr/>
              <a:t>31/5/2016</a:t>
            </a:fld>
            <a:endParaRPr lang="el-GR"/>
          </a:p>
        </p:txBody>
      </p:sp>
      <p:sp>
        <p:nvSpPr>
          <p:cNvPr id="5" name="Footer Placeholder 4"/>
          <p:cNvSpPr>
            <a:spLocks noGrp="1"/>
          </p:cNvSpPr>
          <p:nvPr>
            <p:ph type="ftr" sz="quarter" idx="11"/>
          </p:nvPr>
        </p:nvSpPr>
        <p:spPr/>
        <p:txBody>
          <a:bodyPr/>
          <a:lstStyle/>
          <a:p>
            <a:r>
              <a:rPr lang="fr-FR" smtClean="0"/>
              <a:t>HNPS 2016</a:t>
            </a:r>
            <a:endParaRPr lang="el-G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B892FC6-D7E1-470D-9345-000A06A346DC}" type="slidenum">
              <a:rPr lang="el-GR" smtClean="0"/>
              <a:pPr/>
              <a:t>‹#›</a:t>
            </a:fld>
            <a:endParaRPr lang="el-G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FC8B8F9-11A3-4066-8E8C-AAD6CDB0D34F}" type="datetime1">
              <a:rPr lang="el-GR" smtClean="0"/>
              <a:pPr/>
              <a:t>31/5/2016</a:t>
            </a:fld>
            <a:endParaRPr lang="el-G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B892FC6-D7E1-470D-9345-000A06A346DC}" type="slidenum">
              <a:rPr lang="el-GR" smtClean="0"/>
              <a:pPr/>
              <a:t>‹#›</a:t>
            </a:fld>
            <a:endParaRPr lang="el-GR"/>
          </a:p>
        </p:txBody>
      </p:sp>
      <p:sp>
        <p:nvSpPr>
          <p:cNvPr id="14" name="Footer Placeholder 13"/>
          <p:cNvSpPr>
            <a:spLocks noGrp="1"/>
          </p:cNvSpPr>
          <p:nvPr>
            <p:ph type="ftr" sz="quarter" idx="12"/>
          </p:nvPr>
        </p:nvSpPr>
        <p:spPr/>
        <p:txBody>
          <a:bodyPr/>
          <a:lstStyle/>
          <a:p>
            <a:r>
              <a:rPr lang="fr-FR" smtClean="0"/>
              <a:t>HNPS 2016</a:t>
            </a:r>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0C5FBB0-ABF5-4A79-99DF-3E85960CCD8E}" type="datetime1">
              <a:rPr lang="el-GR" smtClean="0"/>
              <a:pPr/>
              <a:t>31/5/2016</a:t>
            </a:fld>
            <a:endParaRPr lang="el-GR"/>
          </a:p>
        </p:txBody>
      </p:sp>
      <p:sp>
        <p:nvSpPr>
          <p:cNvPr id="10" name="Slide Number Placeholder 9"/>
          <p:cNvSpPr>
            <a:spLocks noGrp="1"/>
          </p:cNvSpPr>
          <p:nvPr>
            <p:ph type="sldNum" sz="quarter" idx="16"/>
          </p:nvPr>
        </p:nvSpPr>
        <p:spPr/>
        <p:txBody>
          <a:bodyPr rtlCol="0"/>
          <a:lstStyle/>
          <a:p>
            <a:fld id="{5B892FC6-D7E1-470D-9345-000A06A346DC}" type="slidenum">
              <a:rPr lang="el-GR" smtClean="0"/>
              <a:pPr/>
              <a:t>‹#›</a:t>
            </a:fld>
            <a:endParaRPr lang="el-GR"/>
          </a:p>
        </p:txBody>
      </p:sp>
      <p:sp>
        <p:nvSpPr>
          <p:cNvPr id="12" name="Footer Placeholder 11"/>
          <p:cNvSpPr>
            <a:spLocks noGrp="1"/>
          </p:cNvSpPr>
          <p:nvPr>
            <p:ph type="ftr" sz="quarter" idx="17"/>
          </p:nvPr>
        </p:nvSpPr>
        <p:spPr/>
        <p:txBody>
          <a:bodyPr rtlCol="0"/>
          <a:lstStyle/>
          <a:p>
            <a:r>
              <a:rPr lang="fr-FR" smtClean="0"/>
              <a:t>HNPS 2016</a:t>
            </a:r>
            <a:endParaRPr lang="el-G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4F1E5C0-7EF8-4B2D-A62D-27CF5432AC5F}" type="datetime1">
              <a:rPr lang="el-GR" smtClean="0"/>
              <a:pPr/>
              <a:t>31/5/2016</a:t>
            </a:fld>
            <a:endParaRPr lang="el-GR"/>
          </a:p>
        </p:txBody>
      </p:sp>
      <p:sp>
        <p:nvSpPr>
          <p:cNvPr id="12" name="Slide Number Placeholder 11"/>
          <p:cNvSpPr>
            <a:spLocks noGrp="1"/>
          </p:cNvSpPr>
          <p:nvPr>
            <p:ph type="sldNum" sz="quarter" idx="16"/>
          </p:nvPr>
        </p:nvSpPr>
        <p:spPr/>
        <p:txBody>
          <a:bodyPr rtlCol="0"/>
          <a:lstStyle/>
          <a:p>
            <a:fld id="{5B892FC6-D7E1-470D-9345-000A06A346DC}" type="slidenum">
              <a:rPr lang="el-GR" smtClean="0"/>
              <a:pPr/>
              <a:t>‹#›</a:t>
            </a:fld>
            <a:endParaRPr lang="el-GR"/>
          </a:p>
        </p:txBody>
      </p:sp>
      <p:sp>
        <p:nvSpPr>
          <p:cNvPr id="14" name="Footer Placeholder 13"/>
          <p:cNvSpPr>
            <a:spLocks noGrp="1"/>
          </p:cNvSpPr>
          <p:nvPr>
            <p:ph type="ftr" sz="quarter" idx="17"/>
          </p:nvPr>
        </p:nvSpPr>
        <p:spPr/>
        <p:txBody>
          <a:bodyPr rtlCol="0"/>
          <a:lstStyle/>
          <a:p>
            <a:r>
              <a:rPr lang="fr-FR" smtClean="0"/>
              <a:t>HNPS 2016</a:t>
            </a:r>
            <a:endParaRPr lang="el-G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72BA4AC-892E-46DE-8886-DEF14F052813}" type="datetime1">
              <a:rPr lang="el-GR" smtClean="0"/>
              <a:pPr/>
              <a:t>31/5/2016</a:t>
            </a:fld>
            <a:endParaRPr lang="el-GR"/>
          </a:p>
        </p:txBody>
      </p:sp>
      <p:sp>
        <p:nvSpPr>
          <p:cNvPr id="4" name="Footer Placeholder 3"/>
          <p:cNvSpPr>
            <a:spLocks noGrp="1"/>
          </p:cNvSpPr>
          <p:nvPr>
            <p:ph type="ftr" sz="quarter" idx="11"/>
          </p:nvPr>
        </p:nvSpPr>
        <p:spPr/>
        <p:txBody>
          <a:bodyPr/>
          <a:lstStyle/>
          <a:p>
            <a:r>
              <a:rPr lang="fr-FR" smtClean="0"/>
              <a:t>HNPS 2016</a:t>
            </a:r>
            <a:endParaRPr lang="el-G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B892FC6-D7E1-470D-9345-000A06A346DC}" type="slidenum">
              <a:rPr lang="el-GR" smtClean="0"/>
              <a:pPr/>
              <a:t>‹#›</a:t>
            </a:fld>
            <a:endParaRPr lang="el-G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C19D6-CBD5-40D8-8C9A-5B1969424447}" type="datetime1">
              <a:rPr lang="el-GR" smtClean="0"/>
              <a:pPr/>
              <a:t>31/5/2016</a:t>
            </a:fld>
            <a:endParaRPr lang="el-GR"/>
          </a:p>
        </p:txBody>
      </p:sp>
      <p:sp>
        <p:nvSpPr>
          <p:cNvPr id="3" name="Footer Placeholder 2"/>
          <p:cNvSpPr>
            <a:spLocks noGrp="1"/>
          </p:cNvSpPr>
          <p:nvPr>
            <p:ph type="ftr" sz="quarter" idx="11"/>
          </p:nvPr>
        </p:nvSpPr>
        <p:spPr/>
        <p:txBody>
          <a:bodyPr/>
          <a:lstStyle/>
          <a:p>
            <a:r>
              <a:rPr lang="fr-FR" smtClean="0"/>
              <a:t>HNPS 2016</a:t>
            </a:r>
            <a:endParaRPr lang="el-G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B892FC6-D7E1-470D-9345-000A06A346DC}" type="slidenum">
              <a:rPr lang="el-GR" smtClean="0"/>
              <a:pPr/>
              <a:t>‹#›</a:t>
            </a:fld>
            <a:endParaRPr lang="el-G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E36B017-90B6-427D-9703-586519FA666F}" type="datetime1">
              <a:rPr lang="el-GR" smtClean="0"/>
              <a:pPr/>
              <a:t>31/5/2016</a:t>
            </a:fld>
            <a:endParaRPr lang="el-GR"/>
          </a:p>
        </p:txBody>
      </p:sp>
      <p:sp>
        <p:nvSpPr>
          <p:cNvPr id="6" name="Footer Placeholder 5"/>
          <p:cNvSpPr>
            <a:spLocks noGrp="1"/>
          </p:cNvSpPr>
          <p:nvPr>
            <p:ph type="ftr" sz="quarter" idx="11"/>
          </p:nvPr>
        </p:nvSpPr>
        <p:spPr/>
        <p:txBody>
          <a:bodyPr/>
          <a:lstStyle/>
          <a:p>
            <a:r>
              <a:rPr lang="fr-FR" smtClean="0"/>
              <a:t>HNPS 2016</a:t>
            </a:r>
            <a:endParaRPr lang="el-G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B892FC6-D7E1-470D-9345-000A06A346DC}" type="slidenum">
              <a:rPr lang="el-GR" smtClean="0"/>
              <a:pPr/>
              <a:t>‹#›</a:t>
            </a:fld>
            <a:endParaRPr lang="el-G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217248B-F1EB-42A8-97C8-91E210E2E13B}" type="datetime1">
              <a:rPr lang="el-GR" smtClean="0"/>
              <a:pPr/>
              <a:t>31/5/2016</a:t>
            </a:fld>
            <a:endParaRPr lang="el-G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B892FC6-D7E1-470D-9345-000A06A346DC}" type="slidenum">
              <a:rPr lang="el-GR" smtClean="0"/>
              <a:pPr/>
              <a:t>‹#›</a:t>
            </a:fld>
            <a:endParaRPr lang="el-GR"/>
          </a:p>
        </p:txBody>
      </p:sp>
      <p:sp>
        <p:nvSpPr>
          <p:cNvPr id="14" name="Footer Placeholder 13"/>
          <p:cNvSpPr>
            <a:spLocks noGrp="1"/>
          </p:cNvSpPr>
          <p:nvPr>
            <p:ph type="ftr" sz="quarter" idx="12"/>
          </p:nvPr>
        </p:nvSpPr>
        <p:spPr>
          <a:xfrm>
            <a:off x="1600200" y="6248206"/>
            <a:ext cx="4572000" cy="365125"/>
          </a:xfrm>
        </p:spPr>
        <p:txBody>
          <a:bodyPr rtlCol="0"/>
          <a:lstStyle/>
          <a:p>
            <a:r>
              <a:rPr lang="fr-FR" smtClean="0"/>
              <a:t>HNPS 2016</a:t>
            </a:r>
            <a:endParaRPr lang="el-G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2FFD91-CA44-484E-A7B1-F8B44DD04F09}" type="datetime1">
              <a:rPr lang="el-GR" smtClean="0"/>
              <a:pPr/>
              <a:t>31/5/2016</a:t>
            </a:fld>
            <a:endParaRPr lang="el-GR"/>
          </a:p>
        </p:txBody>
      </p:sp>
      <p:sp>
        <p:nvSpPr>
          <p:cNvPr id="5" name="Footer Placeholder 4"/>
          <p:cNvSpPr>
            <a:spLocks noGrp="1"/>
          </p:cNvSpPr>
          <p:nvPr>
            <p:ph type="ftr" sz="quarter" idx="11"/>
          </p:nvPr>
        </p:nvSpPr>
        <p:spPr/>
        <p:txBody>
          <a:bodyPr/>
          <a:lstStyle/>
          <a:p>
            <a:r>
              <a:rPr lang="fr-FR" smtClean="0"/>
              <a:t>HNPS 2016</a:t>
            </a:r>
            <a:endParaRPr lang="el-GR"/>
          </a:p>
        </p:txBody>
      </p:sp>
      <p:sp>
        <p:nvSpPr>
          <p:cNvPr id="6" name="Slide Number Placeholder 5"/>
          <p:cNvSpPr>
            <a:spLocks noGrp="1"/>
          </p:cNvSpPr>
          <p:nvPr>
            <p:ph type="sldNum" sz="quarter" idx="12"/>
          </p:nvPr>
        </p:nvSpPr>
        <p:spPr/>
        <p:txBody>
          <a:bodyPr/>
          <a:lstStyle/>
          <a:p>
            <a:fld id="{5B892FC6-D7E1-470D-9345-000A06A346DC}" type="slidenum">
              <a:rPr lang="el-GR" smtClean="0"/>
              <a:pPr/>
              <a:t>‹#›</a:t>
            </a:fld>
            <a:endParaRPr lang="el-G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55D6E61-DBE2-4EF2-8AB5-D7556A9DE3BC}" type="datetime1">
              <a:rPr lang="el-GR" smtClean="0"/>
              <a:pPr/>
              <a:t>31/5/2016</a:t>
            </a:fld>
            <a:endParaRPr lang="el-GR"/>
          </a:p>
        </p:txBody>
      </p:sp>
      <p:sp>
        <p:nvSpPr>
          <p:cNvPr id="5" name="Footer Placeholder 4"/>
          <p:cNvSpPr>
            <a:spLocks noGrp="1"/>
          </p:cNvSpPr>
          <p:nvPr>
            <p:ph type="ftr" sz="quarter" idx="11"/>
          </p:nvPr>
        </p:nvSpPr>
        <p:spPr>
          <a:xfrm>
            <a:off x="457201" y="6248207"/>
            <a:ext cx="5573483" cy="365125"/>
          </a:xfrm>
        </p:spPr>
        <p:txBody>
          <a:bodyPr/>
          <a:lstStyle/>
          <a:p>
            <a:r>
              <a:rPr lang="fr-FR" smtClean="0"/>
              <a:t>HNPS 2016</a:t>
            </a:r>
            <a:endParaRPr lang="el-G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B892FC6-D7E1-470D-9345-000A06A346DC}"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9.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88D8D01-8543-4EF7-B0D1-1A406B647496}" type="datetime1">
              <a:rPr lang="el-GR" smtClean="0"/>
              <a:pPr/>
              <a:t>31/5/2016</a:t>
            </a:fld>
            <a:endParaRPr lang="el-G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r>
              <a:rPr lang="fr-FR" smtClean="0"/>
              <a:t>HNPS 2016</a:t>
            </a:r>
            <a:endParaRPr lang="el-G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B892FC6-D7E1-470D-9345-000A06A346DC}" type="slidenum">
              <a:rPr lang="el-GR" smtClean="0"/>
              <a:pPr/>
              <a:t>‹#›</a:t>
            </a:fld>
            <a:endParaRPr lang="el-G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4DF4BAE-9967-4E36-8A15-CC79DA8DAF7F}" type="datetime1">
              <a:rPr lang="el-GR" smtClean="0"/>
              <a:pPr/>
              <a:t>31/5/2016</a:t>
            </a:fld>
            <a:endParaRPr lang="el-G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fr-FR" smtClean="0"/>
              <a:t>HNPS 2016</a:t>
            </a:r>
            <a:endParaRPr lang="el-G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B892FC6-D7E1-470D-9345-000A06A346D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AEB2D6E-C72B-4B58-9E4B-4A03C1C034C5}" type="datetime1">
              <a:rPr lang="el-GR" smtClean="0"/>
              <a:pPr/>
              <a:t>31/5/2016</a:t>
            </a:fld>
            <a:endParaRPr lang="el-G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fr-FR" smtClean="0"/>
              <a:t>HNPS 2016</a:t>
            </a:r>
            <a:endParaRPr lang="el-G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B892FC6-D7E1-470D-9345-000A06A346D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0F4ED96-0E69-4D5C-A982-DF17A181D3E1}" type="datetime1">
              <a:rPr lang="el-GR" smtClean="0"/>
              <a:pPr/>
              <a:t>31/5/2016</a:t>
            </a:fld>
            <a:endParaRPr lang="el-G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fr-FR" smtClean="0"/>
              <a:t>HNPS 2016</a:t>
            </a:r>
            <a:endParaRPr lang="el-G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B892FC6-D7E1-470D-9345-000A06A346D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937035A-7373-4DD9-8BD1-D8488555E29F}" type="datetime1">
              <a:rPr lang="el-GR" smtClean="0"/>
              <a:pPr/>
              <a:t>31/5/2016</a:t>
            </a:fld>
            <a:endParaRPr lang="el-G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fr-FR" smtClean="0"/>
              <a:t>HNPS 2016</a:t>
            </a:r>
            <a:endParaRPr lang="el-G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B892FC6-D7E1-470D-9345-000A06A346DC}" type="slidenum">
              <a:rPr lang="el-GR" smtClean="0"/>
              <a:pPr/>
              <a:t>‹#›</a:t>
            </a:fld>
            <a:endParaRPr lang="el-G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176BC8A-674A-4C94-B70C-62DA776698F8}" type="datetime1">
              <a:rPr lang="el-GR" smtClean="0"/>
              <a:pPr/>
              <a:t>31/5/2016</a:t>
            </a:fld>
            <a:endParaRPr lang="el-G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fr-FR" smtClean="0"/>
              <a:t>HNPS 2016</a:t>
            </a:r>
            <a:endParaRPr lang="el-G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B892FC6-D7E1-470D-9345-000A06A346DC}" type="slidenum">
              <a:rPr lang="el-GR" smtClean="0"/>
              <a:pPr/>
              <a:t>‹#›</a:t>
            </a:fld>
            <a:endParaRPr lang="el-G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A633477-E353-496B-AD54-FE7034631E86}" type="datetime1">
              <a:rPr lang="el-GR" smtClean="0"/>
              <a:pPr/>
              <a:t>31/5/2016</a:t>
            </a:fld>
            <a:endParaRPr lang="el-G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fr-FR" smtClean="0"/>
              <a:t>HNPS 2016</a:t>
            </a:r>
            <a:endParaRPr lang="el-G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B892FC6-D7E1-470D-9345-000A06A346D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8DD04-0881-496C-8438-13B75A3C64BF}" type="datetime1">
              <a:rPr lang="el-GR" smtClean="0"/>
              <a:pPr/>
              <a:t>31/5/2016</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HNPS 2016</a:t>
            </a: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892FC6-D7E1-470D-9345-000A06A346D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4C7D348-4AC4-401C-93D5-ED0B07051388}" type="datetime1">
              <a:rPr lang="el-GR" smtClean="0"/>
              <a:pPr/>
              <a:t>31/5/2016</a:t>
            </a:fld>
            <a:endParaRPr lang="el-G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fr-FR" smtClean="0"/>
              <a:t>HNPS 2016</a:t>
            </a:r>
            <a:endParaRPr lang="el-G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B892FC6-D7E1-470D-9345-000A06A346D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B4B5C4E-1030-4A87-BAC9-C46CD7C45B0F}" type="datetime1">
              <a:rPr lang="el-GR" smtClean="0"/>
              <a:pPr/>
              <a:t>31/5/2016</a:t>
            </a:fld>
            <a:endParaRPr lang="el-G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fr-FR" smtClean="0"/>
              <a:t>HNPS 2016</a:t>
            </a:r>
            <a:endParaRPr lang="el-G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B892FC6-D7E1-470D-9345-000A06A346D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E523768-B64B-4227-A334-E598BCE9906E}" type="datetime1">
              <a:rPr lang="el-GR" smtClean="0"/>
              <a:pPr/>
              <a:t>31/5/2016</a:t>
            </a:fld>
            <a:endParaRPr lang="el-G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fr-FR" smtClean="0"/>
              <a:t>HNPS 2016</a:t>
            </a:r>
            <a:endParaRPr lang="el-G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B892FC6-D7E1-470D-9345-000A06A346D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sldNum="0"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00.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10.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6.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jpeg"/><Relationship Id="rId1" Type="http://schemas.openxmlformats.org/officeDocument/2006/relationships/slideLayout" Target="../slideLayouts/slideLayout96.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18.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9.xml"/><Relationship Id="rId5" Type="http://schemas.openxmlformats.org/officeDocument/2006/relationships/chart" Target="../charts/chart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8.jpeg"/><Relationship Id="rId1" Type="http://schemas.openxmlformats.org/officeDocument/2006/relationships/slideLayout" Target="../slideLayouts/slideLayout116.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6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p:txBody>
          <a:bodyPr>
            <a:noAutofit/>
          </a:bodyPr>
          <a:lstStyle/>
          <a:p>
            <a:pPr algn="ctr"/>
            <a:r>
              <a:rPr lang="en-GB" sz="2800" dirty="0" smtClean="0"/>
              <a:t>Periodicity analysis of long period  gamma radiation measurements in Thessaloniki , Greece.</a:t>
            </a:r>
            <a:r>
              <a:rPr lang="el-GR" sz="2800" dirty="0" smtClean="0"/>
              <a:t/>
            </a:r>
            <a:br>
              <a:rPr lang="el-GR" sz="2800" dirty="0" smtClean="0"/>
            </a:br>
            <a:r>
              <a:rPr lang="en-US" sz="3000" dirty="0" smtClean="0"/>
              <a:t/>
            </a:r>
            <a:br>
              <a:rPr lang="en-US" sz="3000" dirty="0" smtClean="0"/>
            </a:br>
            <a:endParaRPr lang="en-GB" sz="3000" dirty="0" smtClean="0"/>
          </a:p>
        </p:txBody>
      </p:sp>
      <p:sp>
        <p:nvSpPr>
          <p:cNvPr id="6" name="Subtitle 5"/>
          <p:cNvSpPr>
            <a:spLocks noGrp="1"/>
          </p:cNvSpPr>
          <p:nvPr>
            <p:ph type="subTitle" idx="1"/>
          </p:nvPr>
        </p:nvSpPr>
        <p:spPr>
          <a:xfrm>
            <a:off x="1259632" y="2996952"/>
            <a:ext cx="6400800" cy="1752600"/>
          </a:xfrm>
        </p:spPr>
        <p:txBody>
          <a:bodyPr>
            <a:normAutofit/>
          </a:bodyPr>
          <a:lstStyle/>
          <a:p>
            <a:pPr marL="514350" indent="-514350" algn="ctr"/>
            <a:r>
              <a:rPr lang="en-US" sz="2000" b="1" dirty="0" err="1" smtClean="0">
                <a:solidFill>
                  <a:schemeClr val="bg2">
                    <a:lumMod val="50000"/>
                  </a:schemeClr>
                </a:solidFill>
              </a:rPr>
              <a:t>Alexandros</a:t>
            </a:r>
            <a:r>
              <a:rPr lang="en-US" sz="2000" b="1" dirty="0" smtClean="0">
                <a:solidFill>
                  <a:schemeClr val="bg2">
                    <a:lumMod val="50000"/>
                  </a:schemeClr>
                </a:solidFill>
              </a:rPr>
              <a:t> CLOUVAS ,</a:t>
            </a:r>
            <a:r>
              <a:rPr lang="en-US" sz="2000" b="1" dirty="0" err="1" smtClean="0">
                <a:solidFill>
                  <a:schemeClr val="bg2">
                    <a:lumMod val="50000"/>
                  </a:schemeClr>
                </a:solidFill>
              </a:rPr>
              <a:t>Fokion</a:t>
            </a:r>
            <a:r>
              <a:rPr lang="en-US" sz="2000" b="1" dirty="0" smtClean="0">
                <a:solidFill>
                  <a:schemeClr val="bg2">
                    <a:lumMod val="50000"/>
                  </a:schemeClr>
                </a:solidFill>
              </a:rPr>
              <a:t> LEONTARIS  , </a:t>
            </a:r>
            <a:r>
              <a:rPr lang="en-US" sz="2000" b="1" dirty="0" err="1" smtClean="0">
                <a:solidFill>
                  <a:schemeClr val="bg2">
                    <a:lumMod val="50000"/>
                  </a:schemeClr>
                </a:solidFill>
              </a:rPr>
              <a:t>Stelios</a:t>
            </a:r>
            <a:r>
              <a:rPr lang="en-US" sz="2000" b="1" dirty="0" smtClean="0">
                <a:solidFill>
                  <a:schemeClr val="bg2">
                    <a:lumMod val="50000"/>
                  </a:schemeClr>
                </a:solidFill>
              </a:rPr>
              <a:t> XANTHOS</a:t>
            </a:r>
            <a:r>
              <a:rPr lang="en-US" sz="2000" b="1" baseline="30000" dirty="0" smtClean="0">
                <a:solidFill>
                  <a:schemeClr val="bg2">
                    <a:lumMod val="50000"/>
                  </a:schemeClr>
                </a:solidFill>
              </a:rPr>
              <a:t>*</a:t>
            </a:r>
            <a:r>
              <a:rPr lang="en-US" sz="2000" b="1" dirty="0" smtClean="0">
                <a:solidFill>
                  <a:schemeClr val="bg2">
                    <a:lumMod val="50000"/>
                  </a:schemeClr>
                </a:solidFill>
              </a:rPr>
              <a:t>  ,</a:t>
            </a:r>
            <a:r>
              <a:rPr lang="en-US" sz="2000" b="1" dirty="0" err="1" smtClean="0">
                <a:solidFill>
                  <a:schemeClr val="bg2">
                    <a:lumMod val="50000"/>
                  </a:schemeClr>
                </a:solidFill>
              </a:rPr>
              <a:t>Antonis</a:t>
            </a:r>
            <a:r>
              <a:rPr lang="en-US" sz="2000" b="1" dirty="0" smtClean="0">
                <a:solidFill>
                  <a:schemeClr val="bg2">
                    <a:lumMod val="50000"/>
                  </a:schemeClr>
                </a:solidFill>
              </a:rPr>
              <a:t> </a:t>
            </a:r>
            <a:r>
              <a:rPr lang="en-US" sz="2000" b="1" dirty="0" err="1" smtClean="0">
                <a:solidFill>
                  <a:schemeClr val="bg2">
                    <a:lumMod val="50000"/>
                  </a:schemeClr>
                </a:solidFill>
              </a:rPr>
              <a:t>Maltezos</a:t>
            </a:r>
            <a:r>
              <a:rPr lang="en-US" sz="2000" b="1" baseline="30000" dirty="0" smtClean="0">
                <a:solidFill>
                  <a:schemeClr val="bg2">
                    <a:lumMod val="50000"/>
                  </a:schemeClr>
                </a:solidFill>
              </a:rPr>
              <a:t>**</a:t>
            </a:r>
            <a:r>
              <a:rPr lang="en-US" sz="2000" b="1" dirty="0" smtClean="0">
                <a:solidFill>
                  <a:schemeClr val="bg2">
                    <a:lumMod val="50000"/>
                  </a:schemeClr>
                </a:solidFill>
              </a:rPr>
              <a:t>,Costas </a:t>
            </a:r>
            <a:r>
              <a:rPr lang="en-US" sz="2000" b="1" dirty="0" err="1" smtClean="0">
                <a:solidFill>
                  <a:schemeClr val="bg2">
                    <a:lumMod val="50000"/>
                  </a:schemeClr>
                </a:solidFill>
              </a:rPr>
              <a:t>Potiriadis</a:t>
            </a:r>
            <a:r>
              <a:rPr lang="en-US" sz="2000" baseline="30000" dirty="0" smtClean="0">
                <a:solidFill>
                  <a:schemeClr val="bg2">
                    <a:lumMod val="50000"/>
                  </a:schemeClr>
                </a:solidFill>
              </a:rPr>
              <a:t>**</a:t>
            </a:r>
            <a:r>
              <a:rPr lang="en-US" sz="2000" dirty="0" smtClean="0">
                <a:solidFill>
                  <a:schemeClr val="bg2">
                    <a:lumMod val="50000"/>
                  </a:schemeClr>
                </a:solidFill>
              </a:rPr>
              <a:t>   </a:t>
            </a:r>
          </a:p>
          <a:p>
            <a:pPr marL="514350" indent="-514350"/>
            <a:r>
              <a:rPr lang="en-US" sz="2000" dirty="0" smtClean="0"/>
              <a:t>Nuclear Technology Laboratory</a:t>
            </a:r>
          </a:p>
          <a:p>
            <a:pPr marL="514350" indent="-514350"/>
            <a:r>
              <a:rPr lang="en-US" sz="2000" dirty="0" smtClean="0"/>
              <a:t>Aristotle University of Thessaloniki</a:t>
            </a:r>
          </a:p>
        </p:txBody>
      </p:sp>
      <p:sp>
        <p:nvSpPr>
          <p:cNvPr id="5" name="Footer Placeholder 4"/>
          <p:cNvSpPr>
            <a:spLocks noGrp="1"/>
          </p:cNvSpPr>
          <p:nvPr>
            <p:ph type="ftr" sz="quarter" idx="11"/>
          </p:nvPr>
        </p:nvSpPr>
        <p:spPr>
          <a:xfrm>
            <a:off x="3124200" y="6416675"/>
            <a:ext cx="4688160" cy="365125"/>
          </a:xfrm>
        </p:spPr>
        <p:txBody>
          <a:bodyPr/>
          <a:lstStyle/>
          <a:p>
            <a:r>
              <a:rPr lang="fr-FR" smtClean="0"/>
              <a:t>HNPS 2016</a:t>
            </a:r>
            <a:endParaRPr lang="el-GR" dirty="0"/>
          </a:p>
        </p:txBody>
      </p:sp>
      <p:sp>
        <p:nvSpPr>
          <p:cNvPr id="4" name="TextBox 3"/>
          <p:cNvSpPr txBox="1"/>
          <p:nvPr/>
        </p:nvSpPr>
        <p:spPr>
          <a:xfrm>
            <a:off x="323528" y="5373216"/>
            <a:ext cx="5070619" cy="369332"/>
          </a:xfrm>
          <a:prstGeom prst="rect">
            <a:avLst/>
          </a:prstGeom>
          <a:noFill/>
        </p:spPr>
        <p:txBody>
          <a:bodyPr wrap="none" rtlCol="0">
            <a:spAutoFit/>
          </a:bodyPr>
          <a:lstStyle/>
          <a:p>
            <a:r>
              <a:rPr lang="en-US" dirty="0" smtClean="0"/>
              <a:t>*  Alexander  Technological  Education Institute</a:t>
            </a:r>
            <a:endParaRPr lang="el-GR" dirty="0"/>
          </a:p>
        </p:txBody>
      </p:sp>
      <p:pic>
        <p:nvPicPr>
          <p:cNvPr id="7" name="Picture 6" descr="C:\Users\clouvas\Desktop\index.jpeg"/>
          <p:cNvPicPr>
            <a:picLocks noChangeAspect="1" noChangeArrowheads="1"/>
          </p:cNvPicPr>
          <p:nvPr/>
        </p:nvPicPr>
        <p:blipFill>
          <a:blip r:embed="rId2" cstate="print"/>
          <a:srcRect/>
          <a:stretch>
            <a:fillRect/>
          </a:stretch>
        </p:blipFill>
        <p:spPr bwMode="auto">
          <a:xfrm>
            <a:off x="251520" y="116632"/>
            <a:ext cx="1581150" cy="1066800"/>
          </a:xfrm>
          <a:prstGeom prst="rect">
            <a:avLst/>
          </a:prstGeom>
          <a:noFill/>
        </p:spPr>
      </p:pic>
      <p:pic>
        <p:nvPicPr>
          <p:cNvPr id="8" name="Grafik 3" descr="Descrizione: Logo_BioQuaRT.gif"/>
          <p:cNvPicPr/>
          <p:nvPr/>
        </p:nvPicPr>
        <p:blipFill>
          <a:blip r:embed="rId3" cstate="print"/>
          <a:stretch>
            <a:fillRect/>
          </a:stretch>
        </p:blipFill>
        <p:spPr bwMode="auto">
          <a:xfrm>
            <a:off x="5436096" y="0"/>
            <a:ext cx="2998624" cy="1111127"/>
          </a:xfrm>
          <a:prstGeom prst="rect">
            <a:avLst/>
          </a:prstGeom>
          <a:noFill/>
          <a:ln>
            <a:noFill/>
          </a:ln>
        </p:spPr>
      </p:pic>
      <p:sp>
        <p:nvSpPr>
          <p:cNvPr id="9" name="Rectangle 8"/>
          <p:cNvSpPr/>
          <p:nvPr/>
        </p:nvSpPr>
        <p:spPr>
          <a:xfrm>
            <a:off x="395536" y="5877272"/>
            <a:ext cx="6048672" cy="369332"/>
          </a:xfrm>
          <a:prstGeom prst="rect">
            <a:avLst/>
          </a:prstGeom>
        </p:spPr>
        <p:txBody>
          <a:bodyPr wrap="square">
            <a:spAutoFit/>
          </a:bodyPr>
          <a:lstStyle/>
          <a:p>
            <a:r>
              <a:rPr lang="en-US" dirty="0" smtClean="0"/>
              <a:t>**  Greek Atomic Energy   Commission</a:t>
            </a:r>
            <a:endParaRPr lang="el-GR" dirty="0"/>
          </a:p>
        </p:txBody>
      </p:sp>
      <p:pic>
        <p:nvPicPr>
          <p:cNvPr id="14338" name="Picture 2" descr="logo02 en"/>
          <p:cNvPicPr>
            <a:picLocks noChangeAspect="1" noChangeArrowheads="1"/>
          </p:cNvPicPr>
          <p:nvPr/>
        </p:nvPicPr>
        <p:blipFill>
          <a:blip r:embed="rId4" cstate="print"/>
          <a:srcRect/>
          <a:stretch>
            <a:fillRect/>
          </a:stretch>
        </p:blipFill>
        <p:spPr bwMode="auto">
          <a:xfrm>
            <a:off x="2051720" y="116632"/>
            <a:ext cx="3800475" cy="1123950"/>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331640" y="548680"/>
            <a:ext cx="6480720" cy="6080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
            </a:r>
            <a:br>
              <a:rPr lang="en-US" sz="2800" dirty="0" smtClean="0"/>
            </a:br>
            <a:r>
              <a:rPr lang="en-US" sz="2800" dirty="0" smtClean="0"/>
              <a:t>The rain effect  on the gamma radiation above soil</a:t>
            </a:r>
            <a:endParaRPr lang="el-GR" sz="2800" dirty="0"/>
          </a:p>
        </p:txBody>
      </p:sp>
      <p:sp>
        <p:nvSpPr>
          <p:cNvPr id="3" name="Footer Placeholder 2"/>
          <p:cNvSpPr>
            <a:spLocks noGrp="1"/>
          </p:cNvSpPr>
          <p:nvPr>
            <p:ph type="ftr" sz="quarter" idx="11"/>
          </p:nvPr>
        </p:nvSpPr>
        <p:spPr/>
        <p:txBody>
          <a:bodyPr/>
          <a:lstStyle/>
          <a:p>
            <a:r>
              <a:rPr lang="fr-FR" smtClean="0"/>
              <a:t>HNPS 2016</a:t>
            </a:r>
            <a:endParaRPr lang="el-GR"/>
          </a:p>
        </p:txBody>
      </p:sp>
      <p:graphicFrame>
        <p:nvGraphicFramePr>
          <p:cNvPr id="8" name="Content Placeholder 7"/>
          <p:cNvGraphicFramePr>
            <a:graphicFrameLocks noGrp="1"/>
          </p:cNvGraphicFramePr>
          <p:nvPr>
            <p:ph sz="half" idx="1"/>
          </p:nvPr>
        </p:nvGraphicFramePr>
        <p:xfrm>
          <a:off x="301625" y="1371600"/>
          <a:ext cx="3910335" cy="428964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sz="half" idx="2"/>
          </p:nvPr>
        </p:nvSpPr>
        <p:spPr/>
        <p:txBody>
          <a:bodyPr>
            <a:normAutofit/>
          </a:bodyPr>
          <a:lstStyle/>
          <a:p>
            <a:r>
              <a:rPr lang="en-US" sz="2400" dirty="0" smtClean="0">
                <a:solidFill>
                  <a:schemeClr val="bg1"/>
                </a:solidFill>
                <a:latin typeface="Calibri" pitchFamily="34" charset="0"/>
                <a:ea typeface="Calibri" pitchFamily="34" charset="0"/>
                <a:cs typeface="Times New Roman" pitchFamily="18" charset="0"/>
              </a:rPr>
              <a:t>Increase of gamma radiation  due to radon progeny deposition</a:t>
            </a:r>
          </a:p>
          <a:p>
            <a:r>
              <a:rPr lang="en-US" sz="2400" dirty="0" smtClean="0">
                <a:solidFill>
                  <a:schemeClr val="bg1"/>
                </a:solidFill>
                <a:latin typeface="Calibri" pitchFamily="34" charset="0"/>
                <a:ea typeface="Calibri" pitchFamily="34" charset="0"/>
                <a:cs typeface="Times New Roman" pitchFamily="18" charset="0"/>
              </a:rPr>
              <a:t>Decrease of gamma radiation  due to increase humidity of soil</a:t>
            </a:r>
            <a:endParaRPr lang="el-GR" sz="2400" dirty="0" smtClean="0">
              <a:solidFill>
                <a:schemeClr val="bg1"/>
              </a:solidFill>
              <a:latin typeface="Calibri" pitchFamily="34" charset="0"/>
              <a:ea typeface="Calibri" pitchFamily="34" charset="0"/>
              <a:cs typeface="Times New Roman" pitchFamily="18" charset="0"/>
            </a:endParaRPr>
          </a:p>
          <a:p>
            <a:endParaRPr lang="el-GR" sz="1400" dirty="0">
              <a:solidFill>
                <a:schemeClr val="bg1"/>
              </a:solidFill>
            </a:endParaRPr>
          </a:p>
        </p:txBody>
      </p:sp>
      <p:sp>
        <p:nvSpPr>
          <p:cNvPr id="9" name="Rectangle 8"/>
          <p:cNvSpPr/>
          <p:nvPr/>
        </p:nvSpPr>
        <p:spPr>
          <a:xfrm>
            <a:off x="251520" y="5589240"/>
            <a:ext cx="4104456" cy="954107"/>
          </a:xfrm>
          <a:prstGeom prst="rect">
            <a:avLst/>
          </a:prstGeom>
        </p:spPr>
        <p:txBody>
          <a:bodyPr wrap="square">
            <a:spAutoFit/>
          </a:bodyPr>
          <a:lstStyle/>
          <a:p>
            <a:r>
              <a:rPr lang="en-GB" sz="1400" dirty="0" err="1" smtClean="0">
                <a:solidFill>
                  <a:srgbClr val="0070C0"/>
                </a:solidFill>
                <a:latin typeface="Calibri" pitchFamily="34" charset="0"/>
                <a:ea typeface="Calibri" pitchFamily="34" charset="0"/>
                <a:cs typeface="Times New Roman" pitchFamily="18" charset="0"/>
              </a:rPr>
              <a:t>Unscattered</a:t>
            </a:r>
            <a:r>
              <a:rPr lang="en-GB" sz="1400" dirty="0" smtClean="0">
                <a:solidFill>
                  <a:srgbClr val="0070C0"/>
                </a:solidFill>
                <a:latin typeface="Calibri" pitchFamily="34" charset="0"/>
                <a:ea typeface="Calibri" pitchFamily="34" charset="0"/>
                <a:cs typeface="Times New Roman" pitchFamily="18" charset="0"/>
              </a:rPr>
              <a:t> gamma radiation due to  </a:t>
            </a:r>
            <a:r>
              <a:rPr lang="en-GB" sz="1400" baseline="30000" dirty="0" smtClean="0">
                <a:solidFill>
                  <a:srgbClr val="0070C0"/>
                </a:solidFill>
                <a:latin typeface="Calibri" pitchFamily="34" charset="0"/>
                <a:ea typeface="Calibri" pitchFamily="34" charset="0"/>
                <a:cs typeface="Times New Roman" pitchFamily="18" charset="0"/>
              </a:rPr>
              <a:t>214</a:t>
            </a:r>
            <a:r>
              <a:rPr lang="en-GB" sz="1400" dirty="0" smtClean="0">
                <a:solidFill>
                  <a:srgbClr val="0070C0"/>
                </a:solidFill>
                <a:latin typeface="Calibri" pitchFamily="34" charset="0"/>
                <a:ea typeface="Calibri" pitchFamily="34" charset="0"/>
                <a:cs typeface="Times New Roman" pitchFamily="18" charset="0"/>
              </a:rPr>
              <a:t>Pb after heavy rainfall with the appropriate fitting normalized to the  average value of the previous two months. (T</a:t>
            </a:r>
            <a:r>
              <a:rPr lang="en-GB" sz="1400" baseline="-30000" dirty="0" smtClean="0">
                <a:solidFill>
                  <a:srgbClr val="0070C0"/>
                </a:solidFill>
                <a:latin typeface="Calibri" pitchFamily="34" charset="0"/>
                <a:ea typeface="Calibri" pitchFamily="34" charset="0"/>
                <a:cs typeface="Times New Roman" pitchFamily="18" charset="0"/>
              </a:rPr>
              <a:t>1/2</a:t>
            </a:r>
            <a:r>
              <a:rPr lang="en-GB" sz="1400" dirty="0" smtClean="0">
                <a:solidFill>
                  <a:srgbClr val="0070C0"/>
                </a:solidFill>
                <a:latin typeface="Calibri" pitchFamily="34" charset="0"/>
                <a:ea typeface="Calibri" pitchFamily="34" charset="0"/>
                <a:cs typeface="Times New Roman" pitchFamily="18" charset="0"/>
              </a:rPr>
              <a:t>=28.1 minutes)</a:t>
            </a:r>
            <a:endParaRPr lang="el-GR" sz="1400" dirty="0">
              <a:solidFill>
                <a:srgbClr val="0070C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Fourier Transform</a:t>
            </a:r>
            <a:endParaRPr lang="el-GR" dirty="0"/>
          </a:p>
        </p:txBody>
      </p:sp>
      <p:sp>
        <p:nvSpPr>
          <p:cNvPr id="4" name="Footer Placeholder 3"/>
          <p:cNvSpPr>
            <a:spLocks noGrp="1"/>
          </p:cNvSpPr>
          <p:nvPr>
            <p:ph type="ftr" sz="quarter" idx="11"/>
          </p:nvPr>
        </p:nvSpPr>
        <p:spPr/>
        <p:txBody>
          <a:bodyPr/>
          <a:lstStyle/>
          <a:p>
            <a:r>
              <a:rPr lang="fr-FR" dirty="0" smtClean="0"/>
              <a:t> </a:t>
            </a:r>
            <a:endParaRPr lang="el-GR" dirty="0"/>
          </a:p>
        </p:txBody>
      </p:sp>
      <p:graphicFrame>
        <p:nvGraphicFramePr>
          <p:cNvPr id="5" name="Chart 4"/>
          <p:cNvGraphicFramePr/>
          <p:nvPr/>
        </p:nvGraphicFramePr>
        <p:xfrm>
          <a:off x="1259632" y="1412776"/>
          <a:ext cx="7128792"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116737" name="Rectangle 1"/>
          <p:cNvSpPr>
            <a:spLocks noChangeArrowheads="1"/>
          </p:cNvSpPr>
          <p:nvPr/>
        </p:nvSpPr>
        <p:spPr bwMode="auto">
          <a:xfrm>
            <a:off x="971600" y="5450741"/>
            <a:ext cx="788436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Periodogram</a:t>
            </a:r>
            <a:r>
              <a:rPr kumimoji="0" lang="en-US"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of the data </a:t>
            </a:r>
            <a:r>
              <a:rPr lang="en-US" i="1" dirty="0" smtClean="0">
                <a:latin typeface="Arial" pitchFamily="34" charset="0"/>
                <a:ea typeface="Times New Roman" pitchFamily="18" charset="0"/>
                <a:cs typeface="Arial" pitchFamily="34" charset="0"/>
              </a:rPr>
              <a:t>(</a:t>
            </a:r>
            <a:r>
              <a:rPr lang="en-US" i="1" dirty="0" err="1" smtClean="0">
                <a:latin typeface="Arial" pitchFamily="34" charset="0"/>
                <a:ea typeface="Times New Roman" pitchFamily="18" charset="0"/>
                <a:cs typeface="Arial" pitchFamily="34" charset="0"/>
              </a:rPr>
              <a:t>Detrended</a:t>
            </a:r>
            <a:r>
              <a:rPr lang="en-US" i="1" dirty="0" smtClean="0">
                <a:latin typeface="Arial" pitchFamily="34" charset="0"/>
                <a:ea typeface="Times New Roman" pitchFamily="18" charset="0"/>
                <a:cs typeface="Arial" pitchFamily="34" charset="0"/>
              </a:rPr>
              <a:t> gamma dose rate)</a:t>
            </a:r>
            <a:r>
              <a:rPr kumimoji="0" lang="en-US"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There are three main discernible periodicities: 12±0.2 months, 42.3±2.9 months and 53.2±3.2 months.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9218" name="Picture 2"/>
          <p:cNvPicPr>
            <a:picLocks noChangeAspect="1" noChangeArrowheads="1"/>
          </p:cNvPicPr>
          <p:nvPr/>
        </p:nvPicPr>
        <p:blipFill>
          <a:blip r:embed="rId3" cstate="print"/>
          <a:srcRect/>
          <a:stretch>
            <a:fillRect/>
          </a:stretch>
        </p:blipFill>
        <p:spPr bwMode="auto">
          <a:xfrm>
            <a:off x="5148064" y="1484784"/>
            <a:ext cx="2592288" cy="17047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smtClean="0"/>
              <a:t>HNPS 2016</a:t>
            </a:r>
            <a:endParaRPr lang="el-GR"/>
          </a:p>
        </p:txBody>
      </p:sp>
      <p:pic>
        <p:nvPicPr>
          <p:cNvPr id="4" name="Picture 3" descr="ZAM latest"/>
          <p:cNvPicPr/>
          <p:nvPr/>
        </p:nvPicPr>
        <p:blipFill>
          <a:blip r:embed="rId2" cstate="print"/>
          <a:srcRect/>
          <a:stretch>
            <a:fillRect/>
          </a:stretch>
        </p:blipFill>
        <p:spPr bwMode="auto">
          <a:xfrm>
            <a:off x="395536" y="116632"/>
            <a:ext cx="8136904" cy="4824536"/>
          </a:xfrm>
          <a:prstGeom prst="rect">
            <a:avLst/>
          </a:prstGeom>
          <a:noFill/>
          <a:ln w="9525">
            <a:noFill/>
            <a:miter lim="800000"/>
            <a:headEnd/>
            <a:tailEnd/>
          </a:ln>
        </p:spPr>
      </p:pic>
      <p:sp>
        <p:nvSpPr>
          <p:cNvPr id="120833" name="Rectangle 1"/>
          <p:cNvSpPr>
            <a:spLocks noChangeArrowheads="1"/>
          </p:cNvSpPr>
          <p:nvPr/>
        </p:nvSpPr>
        <p:spPr bwMode="auto">
          <a:xfrm>
            <a:off x="899592" y="4756503"/>
            <a:ext cx="763284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Zhao Atlas Marks Transform of the </a:t>
            </a:r>
            <a:r>
              <a:rPr kumimoji="0" lang="en-US" sz="16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detrended</a:t>
            </a:r>
            <a:r>
              <a:rPr kumimoji="0" lang="en-US"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gamma dose rate data. The Frequency is given in months</a:t>
            </a:r>
            <a:r>
              <a:rPr kumimoji="0" lang="en-US" sz="1600" b="1" i="1"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a:t>
            </a:r>
            <a:r>
              <a:rPr kumimoji="0" lang="en-US"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annual periodicity (frequency 0.083 months</a:t>
            </a:r>
            <a:r>
              <a:rPr kumimoji="0" lang="en-US" sz="1600" b="1" i="1"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a:t>
            </a:r>
            <a:r>
              <a:rPr kumimoji="0" lang="en-US"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not visible in the whole period (1988-2015). It is mainly visible from 1998-2002 and 2008-2014. On the contrary the 42 and 53 months periodicities (frequency about 0.02 months</a:t>
            </a:r>
            <a:r>
              <a:rPr kumimoji="0" lang="en-US" sz="1600" b="1" i="1"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a:t>
            </a:r>
            <a:r>
              <a:rPr kumimoji="0" lang="en-US"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1600" b="1" i="1"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 </a:t>
            </a:r>
            <a:r>
              <a:rPr kumimoji="0" lang="en-US"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were very intense during the years 2002-2004 when the annual periodicity was weak.</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…..Possible  explanations</a:t>
            </a:r>
            <a:endParaRPr lang="el-GR" dirty="0"/>
          </a:p>
        </p:txBody>
      </p:sp>
      <p:sp>
        <p:nvSpPr>
          <p:cNvPr id="2" name="Footer Placeholder 1"/>
          <p:cNvSpPr>
            <a:spLocks noGrp="1"/>
          </p:cNvSpPr>
          <p:nvPr>
            <p:ph type="ftr" sz="quarter" idx="11"/>
          </p:nvPr>
        </p:nvSpPr>
        <p:spPr/>
        <p:txBody>
          <a:bodyPr/>
          <a:lstStyle/>
          <a:p>
            <a:r>
              <a:rPr lang="fr-FR" smtClean="0"/>
              <a:t>HNPS 2016</a:t>
            </a:r>
            <a:endParaRPr lang="el-GR"/>
          </a:p>
        </p:txBody>
      </p:sp>
      <p:sp>
        <p:nvSpPr>
          <p:cNvPr id="4" name="Content Placeholder 3"/>
          <p:cNvSpPr>
            <a:spLocks noGrp="1"/>
          </p:cNvSpPr>
          <p:nvPr>
            <p:ph sz="quarter" idx="1"/>
          </p:nvPr>
        </p:nvSpPr>
        <p:spPr/>
        <p:txBody>
          <a:bodyPr>
            <a:normAutofit fontScale="92500" lnSpcReduction="10000"/>
          </a:bodyPr>
          <a:lstStyle/>
          <a:p>
            <a:r>
              <a:rPr lang="en-US" dirty="0" smtClean="0"/>
              <a:t>A 44 months periodicity identified by periodicity analysis of satellite global lower troposphere temperature data, 1979-2013, is in agreement with our </a:t>
            </a:r>
            <a:r>
              <a:rPr lang="en-US" smtClean="0"/>
              <a:t>42.3±2.9 </a:t>
            </a:r>
            <a:r>
              <a:rPr lang="en-US" smtClean="0"/>
              <a:t>months </a:t>
            </a:r>
            <a:r>
              <a:rPr lang="en-US" dirty="0" smtClean="0"/>
              <a:t>periodicity. Troposphere is the most important for operational meteorology, as this layer contains almost all the water vapor, and by far the greatest part of the mass of the atmosphere.</a:t>
            </a:r>
            <a:endParaRPr lang="el-GR" dirty="0" smtClean="0"/>
          </a:p>
          <a:p>
            <a:r>
              <a:rPr lang="en-US" dirty="0" smtClean="0"/>
              <a:t>Researchers of the Department of Meteorology and Climatology of the Aristotle University of Thessaloniki in Greece, performed</a:t>
            </a:r>
            <a:r>
              <a:rPr lang="en-US" baseline="30000" dirty="0" smtClean="0"/>
              <a:t> </a:t>
            </a:r>
            <a:r>
              <a:rPr lang="en-US" dirty="0" smtClean="0"/>
              <a:t> spectral analysis of monthly surface temperature values from stations in Central and Eastern Mediterranean region for the 1950-1988 period. They found periodicities of 18, 36, 48, 54, 60 and 96 months. </a:t>
            </a:r>
            <a:r>
              <a:rPr lang="en-US" b="1" dirty="0" smtClean="0">
                <a:solidFill>
                  <a:srgbClr val="FF0000"/>
                </a:solidFill>
              </a:rPr>
              <a:t>Out of these only the 48 and 54 months periodicities appear in the spectra of most stations</a:t>
            </a:r>
            <a:endParaRPr lang="el-GR"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400" b="1" dirty="0" smtClean="0"/>
              <a:t>GREEK EARLY WARNING NETWORK (operated by the Greek Atomic Energy Commission)</a:t>
            </a:r>
            <a:endParaRPr lang="el-GR" sz="2400" b="1" dirty="0"/>
          </a:p>
        </p:txBody>
      </p:sp>
      <p:sp>
        <p:nvSpPr>
          <p:cNvPr id="4" name="Footer Placeholder 3"/>
          <p:cNvSpPr>
            <a:spLocks noGrp="1"/>
          </p:cNvSpPr>
          <p:nvPr>
            <p:ph type="ftr" sz="quarter" idx="11"/>
          </p:nvPr>
        </p:nvSpPr>
        <p:spPr/>
        <p:txBody>
          <a:bodyPr/>
          <a:lstStyle/>
          <a:p>
            <a:r>
              <a:rPr lang="fr-FR" smtClean="0"/>
              <a:t>HNPS 2016</a:t>
            </a:r>
            <a:endParaRPr lang="el-GR" dirty="0"/>
          </a:p>
        </p:txBody>
      </p:sp>
      <p:sp>
        <p:nvSpPr>
          <p:cNvPr id="7" name="Content Placeholder 6"/>
          <p:cNvSpPr>
            <a:spLocks noGrp="1"/>
          </p:cNvSpPr>
          <p:nvPr>
            <p:ph sz="half" idx="1"/>
          </p:nvPr>
        </p:nvSpPr>
        <p:spPr/>
        <p:txBody>
          <a:bodyPr>
            <a:normAutofit/>
          </a:bodyPr>
          <a:lstStyle/>
          <a:p>
            <a:pPr algn="just"/>
            <a:r>
              <a:rPr lang="en-US" sz="2000" dirty="0" smtClean="0"/>
              <a:t>In collaboration  with GAEC ,  we performed the same work  for the </a:t>
            </a:r>
            <a:r>
              <a:rPr lang="en-US" sz="2000" b="1" u="sng" dirty="0" smtClean="0">
                <a:solidFill>
                  <a:srgbClr val="FF0000"/>
                </a:solidFill>
              </a:rPr>
              <a:t>Thessaloniki station </a:t>
            </a:r>
            <a:r>
              <a:rPr lang="en-US" sz="2000" dirty="0" smtClean="0"/>
              <a:t>of the Greek early  warning   network based  on Reuter  Stokes ionization chambers</a:t>
            </a:r>
          </a:p>
          <a:p>
            <a:pPr algn="just"/>
            <a:r>
              <a:rPr lang="en-US" sz="2000" dirty="0" smtClean="0"/>
              <a:t>In comparison to  </a:t>
            </a:r>
            <a:r>
              <a:rPr lang="en-US" sz="2000" dirty="0" err="1" smtClean="0"/>
              <a:t>NaI</a:t>
            </a:r>
            <a:r>
              <a:rPr lang="en-US" sz="2000" dirty="0" smtClean="0"/>
              <a:t>(</a:t>
            </a:r>
            <a:r>
              <a:rPr lang="en-US" sz="2000" dirty="0" err="1" smtClean="0"/>
              <a:t>Tl</a:t>
            </a:r>
            <a:r>
              <a:rPr lang="en-US" sz="2000" dirty="0" smtClean="0"/>
              <a:t>) detectors Reuter  Stokes ionization chambers are sensible to cosmic radiation</a:t>
            </a:r>
          </a:p>
          <a:p>
            <a:pPr algn="just"/>
            <a:r>
              <a:rPr lang="en-US" sz="2000" dirty="0" smtClean="0"/>
              <a:t>Measurements are performed every 10 minutes  (period 2001-2015)</a:t>
            </a:r>
            <a:endParaRPr lang="el-GR" sz="2000" dirty="0"/>
          </a:p>
        </p:txBody>
      </p:sp>
      <p:sp>
        <p:nvSpPr>
          <p:cNvPr id="10" name="Content Placeholder 9"/>
          <p:cNvSpPr>
            <a:spLocks noGrp="1"/>
          </p:cNvSpPr>
          <p:nvPr>
            <p:ph sz="half" idx="2"/>
          </p:nvPr>
        </p:nvSpPr>
        <p:spPr/>
        <p:txBody>
          <a:bodyPr>
            <a:normAutofit/>
          </a:bodyPr>
          <a:lstStyle/>
          <a:p>
            <a:endParaRPr lang="el-GR"/>
          </a:p>
        </p:txBody>
      </p:sp>
      <p:pic>
        <p:nvPicPr>
          <p:cNvPr id="8" name="Picture 7" descr="http://www.eeae.gr/en/pics/enviro/_telemetry_map.jpg"/>
          <p:cNvPicPr/>
          <p:nvPr/>
        </p:nvPicPr>
        <p:blipFill>
          <a:blip r:embed="rId3" cstate="print"/>
          <a:srcRect/>
          <a:stretch>
            <a:fillRect/>
          </a:stretch>
        </p:blipFill>
        <p:spPr bwMode="auto">
          <a:xfrm>
            <a:off x="4788024" y="1484784"/>
            <a:ext cx="4104456"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548680"/>
            <a:ext cx="8230688" cy="438872"/>
          </a:xfrm>
        </p:spPr>
        <p:txBody>
          <a:bodyPr>
            <a:normAutofit fontScale="90000"/>
          </a:bodyPr>
          <a:lstStyle/>
          <a:p>
            <a:r>
              <a:rPr lang="en-US" sz="2800" b="1" dirty="0" smtClean="0"/>
              <a:t>GREEK EARLY WARNING NETWORK (THESSALONIKI STATION-METEO</a:t>
            </a:r>
            <a:r>
              <a:rPr lang="en-US" dirty="0" smtClean="0"/>
              <a:t>)</a:t>
            </a:r>
            <a:endParaRPr lang="el-GR" dirty="0"/>
          </a:p>
        </p:txBody>
      </p:sp>
      <p:sp>
        <p:nvSpPr>
          <p:cNvPr id="3" name="Footer Placeholder 2"/>
          <p:cNvSpPr>
            <a:spLocks noGrp="1"/>
          </p:cNvSpPr>
          <p:nvPr>
            <p:ph type="ftr" sz="quarter" idx="11"/>
          </p:nvPr>
        </p:nvSpPr>
        <p:spPr/>
        <p:txBody>
          <a:bodyPr/>
          <a:lstStyle/>
          <a:p>
            <a:r>
              <a:rPr lang="fr-FR" smtClean="0"/>
              <a:t>HNPS 2016</a:t>
            </a:r>
            <a:endParaRPr lang="el-GR"/>
          </a:p>
        </p:txBody>
      </p:sp>
      <p:pic>
        <p:nvPicPr>
          <p:cNvPr id="7" name="Content Placeholder 6" descr="DSC_1529"/>
          <p:cNvPicPr>
            <a:picLocks noGrp="1"/>
          </p:cNvPicPr>
          <p:nvPr>
            <p:ph sz="half" idx="2"/>
          </p:nvPr>
        </p:nvPicPr>
        <p:blipFill>
          <a:blip r:embed="rId2" cstate="print"/>
          <a:srcRect/>
          <a:stretch>
            <a:fillRect/>
          </a:stretch>
        </p:blipFill>
        <p:spPr bwMode="auto">
          <a:xfrm>
            <a:off x="4644008" y="1484784"/>
            <a:ext cx="4038600" cy="2188330"/>
          </a:xfrm>
          <a:prstGeom prst="rect">
            <a:avLst/>
          </a:prstGeom>
          <a:noFill/>
          <a:ln w="9525">
            <a:noFill/>
            <a:miter lim="800000"/>
            <a:headEnd/>
            <a:tailEnd/>
          </a:ln>
        </p:spPr>
      </p:pic>
      <p:pic>
        <p:nvPicPr>
          <p:cNvPr id="1026" name="Picture 2" descr="DSC_1532"/>
          <p:cNvPicPr>
            <a:picLocks noChangeAspect="1" noChangeArrowheads="1"/>
          </p:cNvPicPr>
          <p:nvPr/>
        </p:nvPicPr>
        <p:blipFill>
          <a:blip r:embed="rId3" cstate="print"/>
          <a:srcRect/>
          <a:stretch>
            <a:fillRect/>
          </a:stretch>
        </p:blipFill>
        <p:spPr bwMode="auto">
          <a:xfrm>
            <a:off x="4572000" y="4005064"/>
            <a:ext cx="4062323" cy="2280047"/>
          </a:xfrm>
          <a:prstGeom prst="rect">
            <a:avLst/>
          </a:prstGeom>
          <a:noFill/>
          <a:ln w="9525">
            <a:noFill/>
            <a:miter lim="800000"/>
            <a:headEnd/>
            <a:tailEnd/>
          </a:ln>
        </p:spPr>
      </p:pic>
      <p:pic>
        <p:nvPicPr>
          <p:cNvPr id="10" name="Content Placeholder 9"/>
          <p:cNvPicPr>
            <a:picLocks noGrp="1"/>
          </p:cNvPicPr>
          <p:nvPr>
            <p:ph sz="half" idx="1"/>
          </p:nvPr>
        </p:nvPicPr>
        <p:blipFill>
          <a:blip r:embed="rId4" cstate="print"/>
          <a:srcRect/>
          <a:stretch>
            <a:fillRect/>
          </a:stretch>
        </p:blipFill>
        <p:spPr bwMode="auto">
          <a:xfrm>
            <a:off x="301625" y="1628800"/>
            <a:ext cx="4038600"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FOURIER TRANSFORM</a:t>
            </a:r>
            <a:endParaRPr lang="el-GR" dirty="0"/>
          </a:p>
        </p:txBody>
      </p:sp>
      <p:sp>
        <p:nvSpPr>
          <p:cNvPr id="8" name="Text Placeholder 7"/>
          <p:cNvSpPr>
            <a:spLocks noGrp="1"/>
          </p:cNvSpPr>
          <p:nvPr>
            <p:ph type="body" idx="1"/>
          </p:nvPr>
        </p:nvSpPr>
        <p:spPr/>
        <p:txBody>
          <a:bodyPr>
            <a:normAutofit fontScale="92500" lnSpcReduction="10000"/>
          </a:bodyPr>
          <a:lstStyle/>
          <a:p>
            <a:r>
              <a:rPr lang="en-US" dirty="0" smtClean="0"/>
              <a:t>OUTSIDE THE NTL LAB (</a:t>
            </a:r>
            <a:r>
              <a:rPr lang="en-US" dirty="0" err="1" smtClean="0"/>
              <a:t>PerIod</a:t>
            </a:r>
            <a:r>
              <a:rPr lang="en-US" dirty="0" smtClean="0"/>
              <a:t> 2001-2015)</a:t>
            </a:r>
            <a:endParaRPr lang="el-GR" dirty="0"/>
          </a:p>
        </p:txBody>
      </p:sp>
      <p:graphicFrame>
        <p:nvGraphicFramePr>
          <p:cNvPr id="6" name="Content Placeholder 5"/>
          <p:cNvGraphicFramePr>
            <a:graphicFrameLocks noGrp="1"/>
          </p:cNvGraphicFramePr>
          <p:nvPr>
            <p:ph sz="half" idx="2"/>
          </p:nvPr>
        </p:nvGraphicFramePr>
        <p:xfrm>
          <a:off x="457200" y="2449513"/>
          <a:ext cx="4040188" cy="39512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8"/>
          <p:cNvSpPr>
            <a:spLocks noGrp="1"/>
          </p:cNvSpPr>
          <p:nvPr>
            <p:ph type="body" sz="quarter" idx="3"/>
          </p:nvPr>
        </p:nvSpPr>
        <p:spPr/>
        <p:txBody>
          <a:bodyPr>
            <a:normAutofit fontScale="92500" lnSpcReduction="10000"/>
          </a:bodyPr>
          <a:lstStyle/>
          <a:p>
            <a:r>
              <a:rPr lang="en-US" dirty="0" smtClean="0"/>
              <a:t>OUTSIDE THE NTL  LAB (Total Period  1988-2015 )</a:t>
            </a:r>
            <a:endParaRPr lang="el-GR" dirty="0"/>
          </a:p>
        </p:txBody>
      </p:sp>
      <p:graphicFrame>
        <p:nvGraphicFramePr>
          <p:cNvPr id="7" name="Content Placeholder 6"/>
          <p:cNvGraphicFramePr>
            <a:graphicFrameLocks noGrp="1"/>
          </p:cNvGraphicFramePr>
          <p:nvPr>
            <p:ph sz="quarter" idx="4"/>
          </p:nvPr>
        </p:nvGraphicFramePr>
        <p:xfrm>
          <a:off x="4645025" y="2449513"/>
          <a:ext cx="4175447" cy="3951287"/>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r>
              <a:rPr lang="fr-FR" smtClean="0"/>
              <a:t>HNPS 2016</a:t>
            </a:r>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FOURIER TRANSFORM</a:t>
            </a:r>
            <a:br>
              <a:rPr lang="en-US" dirty="0" smtClean="0"/>
            </a:br>
            <a:r>
              <a:rPr lang="en-US" dirty="0" smtClean="0"/>
              <a:t>METEO LOCATION  (2001-2015)</a:t>
            </a:r>
            <a:endParaRPr lang="el-GR" dirty="0"/>
          </a:p>
        </p:txBody>
      </p:sp>
      <p:sp>
        <p:nvSpPr>
          <p:cNvPr id="3" name="Text Placeholder 2"/>
          <p:cNvSpPr>
            <a:spLocks noGrp="1"/>
          </p:cNvSpPr>
          <p:nvPr>
            <p:ph type="body" idx="1"/>
          </p:nvPr>
        </p:nvSpPr>
        <p:spPr>
          <a:xfrm>
            <a:off x="683568" y="1772816"/>
            <a:ext cx="4040188" cy="715355"/>
          </a:xfrm>
        </p:spPr>
        <p:txBody>
          <a:bodyPr>
            <a:normAutofit/>
          </a:bodyPr>
          <a:lstStyle/>
          <a:p>
            <a:endParaRPr lang="el-GR" dirty="0"/>
          </a:p>
        </p:txBody>
      </p:sp>
      <p:sp>
        <p:nvSpPr>
          <p:cNvPr id="5" name="Text Placeholder 4"/>
          <p:cNvSpPr>
            <a:spLocks noGrp="1"/>
          </p:cNvSpPr>
          <p:nvPr>
            <p:ph type="body" sz="quarter" idx="3"/>
          </p:nvPr>
        </p:nvSpPr>
        <p:spPr>
          <a:xfrm>
            <a:off x="899593" y="1700808"/>
            <a:ext cx="7787208" cy="713534"/>
          </a:xfrm>
        </p:spPr>
        <p:txBody>
          <a:bodyPr>
            <a:normAutofit/>
          </a:bodyPr>
          <a:lstStyle/>
          <a:p>
            <a:pPr>
              <a:buFont typeface="Arial" pitchFamily="34" charset="0"/>
              <a:buChar char="•"/>
            </a:pPr>
            <a:endParaRPr lang="el-GR" dirty="0"/>
          </a:p>
        </p:txBody>
      </p:sp>
      <p:sp>
        <p:nvSpPr>
          <p:cNvPr id="7" name="Footer Placeholder 6"/>
          <p:cNvSpPr>
            <a:spLocks noGrp="1"/>
          </p:cNvSpPr>
          <p:nvPr>
            <p:ph type="ftr" sz="quarter" idx="11"/>
          </p:nvPr>
        </p:nvSpPr>
        <p:spPr/>
        <p:txBody>
          <a:bodyPr/>
          <a:lstStyle/>
          <a:p>
            <a:r>
              <a:rPr lang="fr-FR" smtClean="0"/>
              <a:t>HNPS 2016</a:t>
            </a:r>
            <a:endParaRPr lang="el-GR"/>
          </a:p>
        </p:txBody>
      </p:sp>
      <p:graphicFrame>
        <p:nvGraphicFramePr>
          <p:cNvPr id="9" name="Content Placeholder 8"/>
          <p:cNvGraphicFramePr>
            <a:graphicFrameLocks noGrp="1"/>
          </p:cNvGraphicFramePr>
          <p:nvPr>
            <p:ph sz="quarter" idx="4"/>
          </p:nvPr>
        </p:nvGraphicFramePr>
        <p:xfrm>
          <a:off x="4645025" y="1988841"/>
          <a:ext cx="4031431" cy="44119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8"/>
          <p:cNvGraphicFramePr>
            <a:graphicFrameLocks noGrp="1"/>
          </p:cNvGraphicFramePr>
          <p:nvPr>
            <p:ph sz="half" idx="2"/>
          </p:nvPr>
        </p:nvGraphicFramePr>
        <p:xfrm>
          <a:off x="457200" y="1916833"/>
          <a:ext cx="4042792" cy="44839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fr-FR" smtClean="0"/>
              <a:t>HNPS 2016</a:t>
            </a:r>
            <a:endParaRPr lang="el-GR"/>
          </a:p>
        </p:txBody>
      </p:sp>
      <p:graphicFrame>
        <p:nvGraphicFramePr>
          <p:cNvPr id="8" name="Table 7"/>
          <p:cNvGraphicFramePr>
            <a:graphicFrameLocks noGrp="1"/>
          </p:cNvGraphicFramePr>
          <p:nvPr/>
        </p:nvGraphicFramePr>
        <p:xfrm>
          <a:off x="899591" y="548683"/>
          <a:ext cx="6336706" cy="5547403"/>
        </p:xfrm>
        <a:graphic>
          <a:graphicData uri="http://schemas.openxmlformats.org/drawingml/2006/table">
            <a:tbl>
              <a:tblPr/>
              <a:tblGrid>
                <a:gridCol w="606390"/>
                <a:gridCol w="199879"/>
                <a:gridCol w="921924"/>
                <a:gridCol w="1296144"/>
                <a:gridCol w="1008112"/>
                <a:gridCol w="2304257"/>
              </a:tblGrid>
              <a:tr h="1307910">
                <a:tc gridSpan="2">
                  <a:txBody>
                    <a:bodyPr/>
                    <a:lstStyle/>
                    <a:p>
                      <a:pPr algn="ctr">
                        <a:lnSpc>
                          <a:spcPct val="107000"/>
                        </a:lnSpc>
                        <a:spcAft>
                          <a:spcPts val="800"/>
                        </a:spcAft>
                      </a:pPr>
                      <a:r>
                        <a:rPr lang="en-US" sz="2000" i="1" dirty="0">
                          <a:latin typeface="Calibri"/>
                          <a:ea typeface="Calibri"/>
                          <a:cs typeface="Arial"/>
                        </a:rPr>
                        <a:t>No</a:t>
                      </a:r>
                      <a:endParaRPr lang="el-GR" sz="2000" dirty="0">
                        <a:latin typeface="Calibri"/>
                        <a:ea typeface="Calibri"/>
                        <a:cs typeface="Times New Roman"/>
                      </a:endParaRPr>
                    </a:p>
                  </a:txBody>
                  <a:tcPr marL="47338" marR="47338"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a:txBody>
                    <a:bodyPr/>
                    <a:lstStyle/>
                    <a:p>
                      <a:pPr algn="ctr">
                        <a:lnSpc>
                          <a:spcPct val="107000"/>
                        </a:lnSpc>
                        <a:spcAft>
                          <a:spcPts val="800"/>
                        </a:spcAft>
                      </a:pPr>
                      <a:r>
                        <a:rPr lang="en-US" sz="2000" i="1" dirty="0" smtClean="0">
                          <a:latin typeface="Calibri"/>
                          <a:ea typeface="Calibri"/>
                          <a:cs typeface="Arial"/>
                        </a:rPr>
                        <a:t>NTL</a:t>
                      </a:r>
                      <a:endParaRPr lang="el-GR" sz="2000" dirty="0">
                        <a:latin typeface="Calibri"/>
                        <a:ea typeface="Calibri"/>
                        <a:cs typeface="Times New Roman"/>
                      </a:endParaRPr>
                    </a:p>
                    <a:p>
                      <a:pPr algn="ctr">
                        <a:lnSpc>
                          <a:spcPct val="107000"/>
                        </a:lnSpc>
                        <a:spcAft>
                          <a:spcPts val="800"/>
                        </a:spcAft>
                      </a:pPr>
                      <a:r>
                        <a:rPr lang="en-US" sz="2000" i="1" dirty="0">
                          <a:latin typeface="Calibri"/>
                          <a:ea typeface="Calibri"/>
                          <a:cs typeface="Arial"/>
                        </a:rPr>
                        <a:t> </a:t>
                      </a:r>
                      <a:endParaRPr lang="el-GR" sz="2000" dirty="0">
                        <a:latin typeface="Calibri"/>
                        <a:ea typeface="Calibri"/>
                        <a:cs typeface="Times New Roman"/>
                      </a:endParaRPr>
                    </a:p>
                  </a:txBody>
                  <a:tcPr marL="47338" marR="47338"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i="1" dirty="0">
                          <a:latin typeface="Calibri"/>
                          <a:ea typeface="Calibri"/>
                          <a:cs typeface="Arial"/>
                        </a:rPr>
                        <a:t>magnitude</a:t>
                      </a:r>
                      <a:endParaRPr lang="el-GR" sz="2000" dirty="0">
                        <a:latin typeface="Calibri"/>
                        <a:ea typeface="Calibri"/>
                        <a:cs typeface="Times New Roman"/>
                      </a:endParaRPr>
                    </a:p>
                  </a:txBody>
                  <a:tcPr marL="47338" marR="47338"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i="1" dirty="0">
                          <a:latin typeface="Calibri"/>
                          <a:ea typeface="Calibri"/>
                          <a:cs typeface="Arial"/>
                        </a:rPr>
                        <a:t>METEO</a:t>
                      </a:r>
                      <a:endParaRPr lang="el-GR" sz="2000" dirty="0">
                        <a:latin typeface="Calibri"/>
                        <a:ea typeface="Calibri"/>
                        <a:cs typeface="Times New Roman"/>
                      </a:endParaRPr>
                    </a:p>
                  </a:txBody>
                  <a:tcPr marL="47338" marR="47338"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i="1" dirty="0">
                          <a:latin typeface="Calibri"/>
                          <a:ea typeface="Calibri"/>
                          <a:cs typeface="Arial"/>
                        </a:rPr>
                        <a:t>magnitude</a:t>
                      </a:r>
                      <a:endParaRPr lang="el-GR" sz="2000" dirty="0">
                        <a:latin typeface="Calibri"/>
                        <a:ea typeface="Calibri"/>
                        <a:cs typeface="Times New Roman"/>
                      </a:endParaRPr>
                    </a:p>
                  </a:txBody>
                  <a:tcPr marL="47338" marR="47338"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504">
                <a:tc gridSpan="2">
                  <a:txBody>
                    <a:bodyPr/>
                    <a:lstStyle/>
                    <a:p>
                      <a:pPr algn="ctr">
                        <a:lnSpc>
                          <a:spcPct val="107000"/>
                        </a:lnSpc>
                        <a:spcAft>
                          <a:spcPts val="800"/>
                        </a:spcAft>
                      </a:pPr>
                      <a:endParaRPr lang="el-GR" sz="1200">
                        <a:latin typeface="Calibri"/>
                        <a:ea typeface="Calibri"/>
                        <a:cs typeface="Times New Roman"/>
                      </a:endParaRPr>
                    </a:p>
                  </a:txBody>
                  <a:tcPr marL="47338" marR="4733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a:txBody>
                    <a:bodyPr/>
                    <a:lstStyle/>
                    <a:p>
                      <a:pPr algn="ctr">
                        <a:lnSpc>
                          <a:spcPct val="107000"/>
                        </a:lnSpc>
                        <a:spcAft>
                          <a:spcPts val="800"/>
                        </a:spcAft>
                      </a:pPr>
                      <a:endParaRPr lang="el-GR" sz="1200">
                        <a:latin typeface="Calibri"/>
                        <a:ea typeface="Calibri"/>
                        <a:cs typeface="Times New Roman"/>
                      </a:endParaRPr>
                    </a:p>
                  </a:txBody>
                  <a:tcPr marL="47338" marR="4733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l-GR" sz="1200">
                        <a:latin typeface="Calibri"/>
                        <a:ea typeface="Calibri"/>
                        <a:cs typeface="Times New Roman"/>
                      </a:endParaRPr>
                    </a:p>
                  </a:txBody>
                  <a:tcPr marL="47338" marR="4733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l-GR" sz="1200" dirty="0">
                        <a:latin typeface="Calibri"/>
                        <a:ea typeface="Calibri"/>
                        <a:cs typeface="Times New Roman"/>
                      </a:endParaRPr>
                    </a:p>
                  </a:txBody>
                  <a:tcPr marL="47338" marR="4733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l-GR" sz="1200" dirty="0">
                        <a:latin typeface="Calibri"/>
                        <a:ea typeface="Calibri"/>
                        <a:cs typeface="Times New Roman"/>
                      </a:endParaRPr>
                    </a:p>
                  </a:txBody>
                  <a:tcPr marL="47338" marR="4733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901">
                <a:tc>
                  <a:txBody>
                    <a:bodyPr/>
                    <a:lstStyle/>
                    <a:p>
                      <a:pPr algn="ctr">
                        <a:lnSpc>
                          <a:spcPct val="107000"/>
                        </a:lnSpc>
                        <a:spcAft>
                          <a:spcPts val="800"/>
                        </a:spcAft>
                      </a:pPr>
                      <a:endParaRPr lang="en-US" sz="1200">
                        <a:latin typeface="Calibri"/>
                        <a:ea typeface="Calibri"/>
                        <a:cs typeface="Arial"/>
                      </a:endParaRPr>
                    </a:p>
                  </a:txBody>
                  <a:tcPr marL="47338" marR="47338"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107000"/>
                        </a:lnSpc>
                        <a:spcAft>
                          <a:spcPts val="800"/>
                        </a:spcAft>
                      </a:pPr>
                      <a:endParaRPr lang="en-US" sz="1200" dirty="0">
                        <a:latin typeface="Calibri"/>
                        <a:ea typeface="Calibri"/>
                        <a:cs typeface="Arial"/>
                      </a:endParaRPr>
                    </a:p>
                  </a:txBody>
                  <a:tcPr marL="47338" marR="47338"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l-GR"/>
                    </a:p>
                  </a:txBody>
                  <a:tcPr/>
                </a:tc>
                <a:tc>
                  <a:txBody>
                    <a:bodyPr/>
                    <a:lstStyle/>
                    <a:p>
                      <a:endParaRPr lang="el-GR" dirty="0"/>
                    </a:p>
                  </a:txBody>
                  <a:tcPr marL="47338" marR="4733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endParaRPr lang="en-US" sz="1200" dirty="0">
                        <a:latin typeface="Calibri"/>
                        <a:ea typeface="Calibri"/>
                        <a:cs typeface="Arial"/>
                      </a:endParaRPr>
                    </a:p>
                  </a:txBody>
                  <a:tcPr marL="47338" marR="4733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endParaRPr lang="en-US" sz="1200" dirty="0">
                        <a:latin typeface="Calibri"/>
                        <a:ea typeface="Calibri"/>
                        <a:cs typeface="Arial"/>
                      </a:endParaRPr>
                    </a:p>
                  </a:txBody>
                  <a:tcPr marL="47338" marR="47338" marT="0" marB="0">
                    <a:lnL>
                      <a:noFill/>
                    </a:lnL>
                    <a:lnR>
                      <a:noFill/>
                    </a:lnR>
                    <a:lnT w="12700" cap="flat" cmpd="sng" algn="ctr">
                      <a:solidFill>
                        <a:srgbClr val="000000"/>
                      </a:solidFill>
                      <a:prstDash val="solid"/>
                      <a:round/>
                      <a:headEnd type="none" w="med" len="med"/>
                      <a:tailEnd type="none" w="med" len="med"/>
                    </a:lnT>
                    <a:lnB>
                      <a:noFill/>
                    </a:lnB>
                  </a:tcPr>
                </a:tc>
              </a:tr>
              <a:tr h="611611">
                <a:tc>
                  <a:txBody>
                    <a:bodyPr/>
                    <a:lstStyle/>
                    <a:p>
                      <a:pPr algn="ctr">
                        <a:lnSpc>
                          <a:spcPct val="107000"/>
                        </a:lnSpc>
                        <a:spcAft>
                          <a:spcPts val="800"/>
                        </a:spcAft>
                      </a:pPr>
                      <a:r>
                        <a:rPr lang="en-US" sz="1200">
                          <a:latin typeface="Calibri"/>
                          <a:ea typeface="Calibri"/>
                          <a:cs typeface="Arial"/>
                        </a:rPr>
                        <a:t>1</a:t>
                      </a:r>
                      <a:endParaRPr lang="el-GR" sz="1200">
                        <a:latin typeface="Calibri"/>
                        <a:ea typeface="Calibri"/>
                        <a:cs typeface="Times New Roman"/>
                      </a:endParaRPr>
                    </a:p>
                  </a:txBody>
                  <a:tcPr marL="47338" marR="47338" marT="0" marB="0">
                    <a:lnL>
                      <a:noFill/>
                    </a:lnL>
                    <a:lnR>
                      <a:noFill/>
                    </a:lnR>
                    <a:lnT>
                      <a:noFill/>
                    </a:lnT>
                    <a:lnB>
                      <a:noFill/>
                    </a:lnB>
                  </a:tcPr>
                </a:tc>
                <a:tc gridSpan="2">
                  <a:txBody>
                    <a:bodyPr/>
                    <a:lstStyle/>
                    <a:p>
                      <a:pPr algn="ctr">
                        <a:lnSpc>
                          <a:spcPct val="107000"/>
                        </a:lnSpc>
                        <a:spcAft>
                          <a:spcPts val="800"/>
                        </a:spcAft>
                      </a:pPr>
                      <a:r>
                        <a:rPr lang="el-GR" sz="1600" dirty="0">
                          <a:latin typeface="Calibri"/>
                          <a:ea typeface="Calibri"/>
                          <a:cs typeface="Times New Roman"/>
                        </a:rPr>
                        <a:t>12</a:t>
                      </a:r>
                      <a:r>
                        <a:rPr lang="en-US" sz="1600" dirty="0" smtClean="0">
                          <a:latin typeface="Calibri"/>
                          <a:ea typeface="Calibri"/>
                          <a:cs typeface="Times New Roman"/>
                        </a:rPr>
                        <a:t>.2 </a:t>
                      </a:r>
                      <a:r>
                        <a:rPr lang="en-US" sz="1600" baseline="0" dirty="0" smtClean="0">
                          <a:latin typeface="Calibri"/>
                          <a:ea typeface="Calibri"/>
                          <a:cs typeface="Times New Roman"/>
                        </a:rPr>
                        <a:t> months</a:t>
                      </a:r>
                      <a:endParaRPr lang="el-GR" sz="1600" dirty="0">
                        <a:latin typeface="Calibri"/>
                        <a:ea typeface="Calibri"/>
                        <a:cs typeface="Times New Roman"/>
                      </a:endParaRPr>
                    </a:p>
                  </a:txBody>
                  <a:tcPr marL="47338" marR="47338" marT="0" marB="0" anchor="ctr">
                    <a:lnL>
                      <a:noFill/>
                    </a:lnL>
                    <a:lnR>
                      <a:noFill/>
                    </a:lnR>
                    <a:lnT>
                      <a:noFill/>
                    </a:lnT>
                    <a:lnB>
                      <a:noFill/>
                    </a:lnB>
                  </a:tcPr>
                </a:tc>
                <a:tc hMerge="1">
                  <a:txBody>
                    <a:bodyPr/>
                    <a:lstStyle/>
                    <a:p>
                      <a:endParaRPr lang="el-GR"/>
                    </a:p>
                  </a:txBody>
                  <a:tcPr/>
                </a:tc>
                <a:tc>
                  <a:txBody>
                    <a:bodyPr/>
                    <a:lstStyle/>
                    <a:p>
                      <a:pPr algn="ctr">
                        <a:lnSpc>
                          <a:spcPct val="107000"/>
                        </a:lnSpc>
                        <a:spcAft>
                          <a:spcPts val="800"/>
                        </a:spcAft>
                      </a:pPr>
                      <a:r>
                        <a:rPr lang="en-US" sz="1600" dirty="0">
                          <a:latin typeface="Calibri"/>
                          <a:ea typeface="Calibri"/>
                          <a:cs typeface="Arial"/>
                        </a:rPr>
                        <a:t>14.7</a:t>
                      </a:r>
                      <a:endParaRPr lang="el-GR" sz="1600" dirty="0">
                        <a:latin typeface="Calibri"/>
                        <a:ea typeface="Calibri"/>
                        <a:cs typeface="Times New Roman"/>
                      </a:endParaRPr>
                    </a:p>
                  </a:txBody>
                  <a:tcPr marL="47338" marR="47338" marT="0" marB="0">
                    <a:lnL>
                      <a:noFill/>
                    </a:lnL>
                    <a:lnR>
                      <a:noFill/>
                    </a:lnR>
                    <a:lnT>
                      <a:noFill/>
                    </a:lnT>
                    <a:lnB>
                      <a:noFill/>
                    </a:lnB>
                  </a:tcPr>
                </a:tc>
                <a:tc>
                  <a:txBody>
                    <a:bodyPr/>
                    <a:lstStyle/>
                    <a:p>
                      <a:pPr algn="ctr">
                        <a:lnSpc>
                          <a:spcPct val="107000"/>
                        </a:lnSpc>
                        <a:spcAft>
                          <a:spcPts val="800"/>
                        </a:spcAft>
                      </a:pPr>
                      <a:r>
                        <a:rPr lang="en-US" sz="1600" dirty="0">
                          <a:latin typeface="Calibri"/>
                          <a:ea typeface="Calibri"/>
                          <a:cs typeface="Times New Roman"/>
                        </a:rPr>
                        <a:t>12.1 </a:t>
                      </a:r>
                      <a:r>
                        <a:rPr lang="en-US" sz="1600" dirty="0" smtClean="0">
                          <a:latin typeface="Calibri"/>
                          <a:ea typeface="Calibri"/>
                          <a:cs typeface="Times New Roman"/>
                        </a:rPr>
                        <a:t>months</a:t>
                      </a:r>
                      <a:endParaRPr lang="el-GR" sz="1600" dirty="0">
                        <a:latin typeface="Calibri"/>
                        <a:ea typeface="Calibri"/>
                        <a:cs typeface="Times New Roman"/>
                      </a:endParaRPr>
                    </a:p>
                  </a:txBody>
                  <a:tcPr marL="47338" marR="47338" marT="0" marB="0">
                    <a:lnL>
                      <a:noFill/>
                    </a:lnL>
                    <a:lnR>
                      <a:noFill/>
                    </a:lnR>
                    <a:lnT>
                      <a:noFill/>
                    </a:lnT>
                    <a:lnB>
                      <a:noFill/>
                    </a:lnB>
                  </a:tcPr>
                </a:tc>
                <a:tc>
                  <a:txBody>
                    <a:bodyPr/>
                    <a:lstStyle/>
                    <a:p>
                      <a:pPr algn="ctr">
                        <a:lnSpc>
                          <a:spcPct val="107000"/>
                        </a:lnSpc>
                        <a:spcAft>
                          <a:spcPts val="800"/>
                        </a:spcAft>
                      </a:pPr>
                      <a:r>
                        <a:rPr lang="en-US" sz="1600" dirty="0">
                          <a:latin typeface="Calibri"/>
                          <a:ea typeface="Calibri"/>
                          <a:cs typeface="Times New Roman"/>
                        </a:rPr>
                        <a:t>72.27</a:t>
                      </a:r>
                      <a:endParaRPr lang="el-GR" sz="1600" dirty="0">
                        <a:latin typeface="Calibri"/>
                        <a:ea typeface="Calibri"/>
                        <a:cs typeface="Times New Roman"/>
                      </a:endParaRPr>
                    </a:p>
                  </a:txBody>
                  <a:tcPr marL="47338" marR="47338" marT="0" marB="0">
                    <a:lnL>
                      <a:noFill/>
                    </a:lnL>
                    <a:lnR>
                      <a:noFill/>
                    </a:lnR>
                    <a:lnT>
                      <a:noFill/>
                    </a:lnT>
                    <a:lnB>
                      <a:noFill/>
                    </a:lnB>
                  </a:tcPr>
                </a:tc>
              </a:tr>
              <a:tr h="366966">
                <a:tc>
                  <a:txBody>
                    <a:bodyPr/>
                    <a:lstStyle/>
                    <a:p>
                      <a:pPr algn="ctr">
                        <a:lnSpc>
                          <a:spcPct val="107000"/>
                        </a:lnSpc>
                        <a:spcAft>
                          <a:spcPts val="800"/>
                        </a:spcAft>
                      </a:pPr>
                      <a:r>
                        <a:rPr lang="en-US" sz="1200">
                          <a:latin typeface="Calibri"/>
                          <a:ea typeface="Calibri"/>
                          <a:cs typeface="Arial"/>
                        </a:rPr>
                        <a:t>2</a:t>
                      </a:r>
                      <a:endParaRPr lang="el-GR" sz="1200">
                        <a:latin typeface="Calibri"/>
                        <a:ea typeface="Calibri"/>
                        <a:cs typeface="Times New Roman"/>
                      </a:endParaRPr>
                    </a:p>
                  </a:txBody>
                  <a:tcPr marL="47338" marR="47338" marT="0" marB="0">
                    <a:lnL>
                      <a:noFill/>
                    </a:lnL>
                    <a:lnR>
                      <a:noFill/>
                    </a:lnR>
                    <a:lnT>
                      <a:noFill/>
                    </a:lnT>
                    <a:lnB>
                      <a:noFill/>
                    </a:lnB>
                  </a:tcPr>
                </a:tc>
                <a:tc gridSpan="2">
                  <a:txBody>
                    <a:bodyPr/>
                    <a:lstStyle/>
                    <a:p>
                      <a:pPr algn="ctr">
                        <a:lnSpc>
                          <a:spcPct val="107000"/>
                        </a:lnSpc>
                        <a:spcAft>
                          <a:spcPts val="800"/>
                        </a:spcAft>
                      </a:pPr>
                      <a:r>
                        <a:rPr lang="en-US" sz="1600" dirty="0" smtClean="0">
                          <a:latin typeface="Calibri"/>
                          <a:ea typeface="Calibri"/>
                          <a:cs typeface="Times New Roman"/>
                        </a:rPr>
                        <a:t>13.7 months</a:t>
                      </a:r>
                      <a:endParaRPr lang="el-GR" sz="1600" dirty="0">
                        <a:latin typeface="Calibri"/>
                        <a:ea typeface="Calibri"/>
                        <a:cs typeface="Times New Roman"/>
                      </a:endParaRPr>
                    </a:p>
                  </a:txBody>
                  <a:tcPr marL="47338" marR="47338" marT="0" marB="0" anchor="ctr">
                    <a:lnL>
                      <a:noFill/>
                    </a:lnL>
                    <a:lnR>
                      <a:noFill/>
                    </a:lnR>
                    <a:lnT>
                      <a:noFill/>
                    </a:lnT>
                    <a:lnB>
                      <a:noFill/>
                    </a:lnB>
                  </a:tcPr>
                </a:tc>
                <a:tc hMerge="1">
                  <a:txBody>
                    <a:bodyPr/>
                    <a:lstStyle/>
                    <a:p>
                      <a:endParaRPr lang="el-GR"/>
                    </a:p>
                  </a:txBody>
                  <a:tcPr/>
                </a:tc>
                <a:tc>
                  <a:txBody>
                    <a:bodyPr/>
                    <a:lstStyle/>
                    <a:p>
                      <a:pPr algn="ctr">
                        <a:lnSpc>
                          <a:spcPct val="107000"/>
                        </a:lnSpc>
                        <a:spcAft>
                          <a:spcPts val="800"/>
                        </a:spcAft>
                      </a:pPr>
                      <a:r>
                        <a:rPr lang="en-US" sz="1600" dirty="0">
                          <a:latin typeface="Calibri"/>
                          <a:ea typeface="Calibri"/>
                          <a:cs typeface="Arial"/>
                        </a:rPr>
                        <a:t>4.4</a:t>
                      </a:r>
                      <a:endParaRPr lang="el-GR" sz="1600" dirty="0">
                        <a:latin typeface="Calibri"/>
                        <a:ea typeface="Calibri"/>
                        <a:cs typeface="Times New Roman"/>
                      </a:endParaRPr>
                    </a:p>
                  </a:txBody>
                  <a:tcPr marL="47338" marR="47338" marT="0" marB="0">
                    <a:lnL>
                      <a:noFill/>
                    </a:lnL>
                    <a:lnR>
                      <a:noFill/>
                    </a:lnR>
                    <a:lnT>
                      <a:noFill/>
                    </a:lnT>
                    <a:lnB>
                      <a:noFill/>
                    </a:lnB>
                  </a:tcPr>
                </a:tc>
                <a:tc>
                  <a:txBody>
                    <a:bodyPr/>
                    <a:lstStyle/>
                    <a:p>
                      <a:pPr algn="ctr">
                        <a:lnSpc>
                          <a:spcPct val="107000"/>
                        </a:lnSpc>
                        <a:spcAft>
                          <a:spcPts val="800"/>
                        </a:spcAft>
                      </a:pPr>
                      <a:r>
                        <a:rPr lang="en-US" sz="1600" dirty="0" smtClean="0">
                          <a:latin typeface="Calibri"/>
                          <a:ea typeface="Calibri"/>
                          <a:cs typeface="Times New Roman"/>
                        </a:rPr>
                        <a:t>13.5 months</a:t>
                      </a:r>
                      <a:endParaRPr lang="el-GR" sz="1600" dirty="0">
                        <a:latin typeface="Calibri"/>
                        <a:ea typeface="Calibri"/>
                        <a:cs typeface="Times New Roman"/>
                      </a:endParaRPr>
                    </a:p>
                  </a:txBody>
                  <a:tcPr marL="47338" marR="47338" marT="0" marB="0">
                    <a:lnL>
                      <a:noFill/>
                    </a:lnL>
                    <a:lnR>
                      <a:noFill/>
                    </a:lnR>
                    <a:lnT>
                      <a:noFill/>
                    </a:lnT>
                    <a:lnB>
                      <a:noFill/>
                    </a:lnB>
                  </a:tcPr>
                </a:tc>
                <a:tc>
                  <a:txBody>
                    <a:bodyPr/>
                    <a:lstStyle/>
                    <a:p>
                      <a:pPr algn="ctr">
                        <a:lnSpc>
                          <a:spcPct val="107000"/>
                        </a:lnSpc>
                        <a:spcAft>
                          <a:spcPts val="800"/>
                        </a:spcAft>
                      </a:pPr>
                      <a:r>
                        <a:rPr lang="en-US" sz="1600" dirty="0">
                          <a:latin typeface="Calibri"/>
                          <a:ea typeface="Calibri"/>
                          <a:cs typeface="Times New Roman"/>
                        </a:rPr>
                        <a:t>5.1</a:t>
                      </a:r>
                      <a:endParaRPr lang="el-GR" sz="1600" dirty="0">
                        <a:latin typeface="Calibri"/>
                        <a:ea typeface="Calibri"/>
                        <a:cs typeface="Times New Roman"/>
                      </a:endParaRPr>
                    </a:p>
                  </a:txBody>
                  <a:tcPr marL="47338" marR="47338" marT="0" marB="0">
                    <a:lnL>
                      <a:noFill/>
                    </a:lnL>
                    <a:lnR>
                      <a:noFill/>
                    </a:lnR>
                    <a:lnT>
                      <a:noFill/>
                    </a:lnT>
                    <a:lnB>
                      <a:noFill/>
                    </a:lnB>
                  </a:tcPr>
                </a:tc>
              </a:tr>
              <a:tr h="158790">
                <a:tc>
                  <a:txBody>
                    <a:bodyPr/>
                    <a:lstStyle/>
                    <a:p>
                      <a:pPr algn="ctr">
                        <a:lnSpc>
                          <a:spcPct val="107000"/>
                        </a:lnSpc>
                        <a:spcAft>
                          <a:spcPts val="800"/>
                        </a:spcAft>
                      </a:pPr>
                      <a:endParaRPr lang="el-GR" sz="1200">
                        <a:latin typeface="Calibri"/>
                        <a:ea typeface="Calibri"/>
                        <a:cs typeface="Arial"/>
                      </a:endParaRPr>
                    </a:p>
                  </a:txBody>
                  <a:tcPr marL="47338" marR="47338" marT="0" marB="0">
                    <a:lnL>
                      <a:noFill/>
                    </a:lnL>
                    <a:lnR>
                      <a:noFill/>
                    </a:lnR>
                    <a:lnT>
                      <a:noFill/>
                    </a:lnT>
                    <a:lnB>
                      <a:noFill/>
                    </a:lnB>
                  </a:tcPr>
                </a:tc>
                <a:tc gridSpan="2">
                  <a:txBody>
                    <a:bodyPr/>
                    <a:lstStyle/>
                    <a:p>
                      <a:pPr>
                        <a:lnSpc>
                          <a:spcPct val="107000"/>
                        </a:lnSpc>
                        <a:spcAft>
                          <a:spcPts val="800"/>
                        </a:spcAft>
                      </a:pPr>
                      <a:endParaRPr lang="en-US" sz="1600">
                        <a:latin typeface="Calibri"/>
                        <a:ea typeface="Calibri"/>
                        <a:cs typeface="Times New Roman"/>
                      </a:endParaRPr>
                    </a:p>
                  </a:txBody>
                  <a:tcPr marL="47338" marR="47338" marT="0" marB="0" anchor="ctr">
                    <a:lnL>
                      <a:noFill/>
                    </a:lnL>
                    <a:lnR>
                      <a:noFill/>
                    </a:lnR>
                    <a:lnT>
                      <a:noFill/>
                    </a:lnT>
                    <a:lnB>
                      <a:noFill/>
                    </a:lnB>
                  </a:tcPr>
                </a:tc>
                <a:tc hMerge="1">
                  <a:txBody>
                    <a:bodyPr/>
                    <a:lstStyle/>
                    <a:p>
                      <a:endParaRPr lang="el-GR"/>
                    </a:p>
                  </a:txBody>
                  <a:tcPr/>
                </a:tc>
                <a:tc>
                  <a:txBody>
                    <a:bodyPr/>
                    <a:lstStyle/>
                    <a:p>
                      <a:endParaRPr lang="el-GR"/>
                    </a:p>
                  </a:txBody>
                  <a:tcPr marL="47338" marR="47338" marT="0" marB="0">
                    <a:lnL>
                      <a:noFill/>
                    </a:lnL>
                    <a:lnR>
                      <a:noFill/>
                    </a:lnR>
                    <a:lnT>
                      <a:noFill/>
                    </a:lnT>
                    <a:lnB>
                      <a:noFill/>
                    </a:lnB>
                  </a:tcPr>
                </a:tc>
                <a:tc>
                  <a:txBody>
                    <a:bodyPr/>
                    <a:lstStyle/>
                    <a:p>
                      <a:pPr algn="ctr">
                        <a:lnSpc>
                          <a:spcPct val="107000"/>
                        </a:lnSpc>
                        <a:spcAft>
                          <a:spcPts val="800"/>
                        </a:spcAft>
                      </a:pPr>
                      <a:endParaRPr lang="en-US" sz="1600">
                        <a:latin typeface="Calibri"/>
                        <a:ea typeface="Calibri"/>
                        <a:cs typeface="Times New Roman"/>
                      </a:endParaRPr>
                    </a:p>
                  </a:txBody>
                  <a:tcPr marL="47338" marR="47338" marT="0" marB="0">
                    <a:lnL>
                      <a:noFill/>
                    </a:lnL>
                    <a:lnR>
                      <a:noFill/>
                    </a:lnR>
                    <a:lnT>
                      <a:noFill/>
                    </a:lnT>
                    <a:lnB>
                      <a:noFill/>
                    </a:lnB>
                  </a:tcPr>
                </a:tc>
                <a:tc>
                  <a:txBody>
                    <a:bodyPr/>
                    <a:lstStyle/>
                    <a:p>
                      <a:pPr algn="ctr">
                        <a:lnSpc>
                          <a:spcPct val="107000"/>
                        </a:lnSpc>
                        <a:spcAft>
                          <a:spcPts val="800"/>
                        </a:spcAft>
                      </a:pPr>
                      <a:endParaRPr lang="en-US" sz="1600" dirty="0">
                        <a:latin typeface="Calibri"/>
                        <a:ea typeface="Calibri"/>
                        <a:cs typeface="Times New Roman"/>
                      </a:endParaRPr>
                    </a:p>
                  </a:txBody>
                  <a:tcPr marL="47338" marR="47338" marT="0" marB="0">
                    <a:lnL>
                      <a:noFill/>
                    </a:lnL>
                    <a:lnR>
                      <a:noFill/>
                    </a:lnR>
                    <a:lnT>
                      <a:noFill/>
                    </a:lnT>
                    <a:lnB>
                      <a:noFill/>
                    </a:lnB>
                  </a:tcPr>
                </a:tc>
              </a:tr>
              <a:tr h="489287">
                <a:tc>
                  <a:txBody>
                    <a:bodyPr/>
                    <a:lstStyle/>
                    <a:p>
                      <a:pPr algn="ctr">
                        <a:lnSpc>
                          <a:spcPct val="107000"/>
                        </a:lnSpc>
                        <a:spcAft>
                          <a:spcPts val="800"/>
                        </a:spcAft>
                      </a:pPr>
                      <a:r>
                        <a:rPr lang="en-US" sz="1200">
                          <a:latin typeface="Calibri"/>
                          <a:ea typeface="Calibri"/>
                          <a:cs typeface="Arial"/>
                        </a:rPr>
                        <a:t>3</a:t>
                      </a:r>
                      <a:endParaRPr lang="el-GR" sz="1200">
                        <a:latin typeface="Calibri"/>
                        <a:ea typeface="Calibri"/>
                        <a:cs typeface="Times New Roman"/>
                      </a:endParaRPr>
                    </a:p>
                  </a:txBody>
                  <a:tcPr marL="47338" marR="47338" marT="0" marB="0">
                    <a:lnL>
                      <a:noFill/>
                    </a:lnL>
                    <a:lnR>
                      <a:noFill/>
                    </a:lnR>
                    <a:lnT>
                      <a:noFill/>
                    </a:lnT>
                    <a:lnB>
                      <a:noFill/>
                    </a:lnB>
                  </a:tcPr>
                </a:tc>
                <a:tc gridSpan="2">
                  <a:txBody>
                    <a:bodyPr/>
                    <a:lstStyle/>
                    <a:p>
                      <a:pPr algn="ctr">
                        <a:lnSpc>
                          <a:spcPct val="107000"/>
                        </a:lnSpc>
                        <a:spcAft>
                          <a:spcPts val="800"/>
                        </a:spcAft>
                      </a:pPr>
                      <a:r>
                        <a:rPr lang="en-US" sz="1600" dirty="0">
                          <a:latin typeface="Calibri"/>
                          <a:ea typeface="Calibri"/>
                          <a:cs typeface="Times New Roman"/>
                        </a:rPr>
                        <a:t>18.3 </a:t>
                      </a:r>
                      <a:r>
                        <a:rPr lang="en-US" sz="1600" dirty="0" smtClean="0">
                          <a:latin typeface="Calibri"/>
                          <a:ea typeface="Calibri"/>
                          <a:cs typeface="Times New Roman"/>
                        </a:rPr>
                        <a:t>months</a:t>
                      </a:r>
                      <a:endParaRPr lang="el-GR" sz="1600" dirty="0">
                        <a:latin typeface="Calibri"/>
                        <a:ea typeface="Calibri"/>
                        <a:cs typeface="Times New Roman"/>
                      </a:endParaRPr>
                    </a:p>
                  </a:txBody>
                  <a:tcPr marL="47338" marR="47338" marT="0" marB="0" anchor="ctr">
                    <a:lnL>
                      <a:noFill/>
                    </a:lnL>
                    <a:lnR>
                      <a:noFill/>
                    </a:lnR>
                    <a:lnT>
                      <a:noFill/>
                    </a:lnT>
                    <a:lnB>
                      <a:noFill/>
                    </a:lnB>
                  </a:tcPr>
                </a:tc>
                <a:tc hMerge="1">
                  <a:txBody>
                    <a:bodyPr/>
                    <a:lstStyle/>
                    <a:p>
                      <a:endParaRPr lang="el-GR"/>
                    </a:p>
                  </a:txBody>
                  <a:tcPr/>
                </a:tc>
                <a:tc>
                  <a:txBody>
                    <a:bodyPr/>
                    <a:lstStyle/>
                    <a:p>
                      <a:pPr algn="ctr">
                        <a:lnSpc>
                          <a:spcPct val="107000"/>
                        </a:lnSpc>
                        <a:spcAft>
                          <a:spcPts val="800"/>
                        </a:spcAft>
                      </a:pPr>
                      <a:r>
                        <a:rPr lang="en-US" sz="1600">
                          <a:latin typeface="Calibri"/>
                          <a:ea typeface="Calibri"/>
                          <a:cs typeface="Arial"/>
                        </a:rPr>
                        <a:t>7</a:t>
                      </a:r>
                      <a:endParaRPr lang="el-GR" sz="1600">
                        <a:latin typeface="Calibri"/>
                        <a:ea typeface="Calibri"/>
                        <a:cs typeface="Times New Roman"/>
                      </a:endParaRPr>
                    </a:p>
                  </a:txBody>
                  <a:tcPr marL="47338" marR="47338" marT="0" marB="0">
                    <a:lnL>
                      <a:noFill/>
                    </a:lnL>
                    <a:lnR>
                      <a:noFill/>
                    </a:lnR>
                    <a:lnT>
                      <a:noFill/>
                    </a:lnT>
                    <a:lnB>
                      <a:noFill/>
                    </a:lnB>
                  </a:tcPr>
                </a:tc>
                <a:tc>
                  <a:txBody>
                    <a:bodyPr/>
                    <a:lstStyle/>
                    <a:p>
                      <a:pPr algn="ctr">
                        <a:lnSpc>
                          <a:spcPct val="107000"/>
                        </a:lnSpc>
                        <a:spcAft>
                          <a:spcPts val="800"/>
                        </a:spcAft>
                      </a:pPr>
                      <a:r>
                        <a:rPr lang="en-US" sz="1600" dirty="0" smtClean="0">
                          <a:latin typeface="Calibri"/>
                          <a:ea typeface="Calibri"/>
                          <a:cs typeface="Arial"/>
                        </a:rPr>
                        <a:t>17.0 months</a:t>
                      </a:r>
                      <a:endParaRPr lang="el-GR" sz="1600" dirty="0">
                        <a:latin typeface="Calibri"/>
                        <a:ea typeface="Calibri"/>
                        <a:cs typeface="Times New Roman"/>
                      </a:endParaRPr>
                    </a:p>
                  </a:txBody>
                  <a:tcPr marL="47338" marR="47338" marT="0" marB="0">
                    <a:lnL>
                      <a:noFill/>
                    </a:lnL>
                    <a:lnR>
                      <a:noFill/>
                    </a:lnR>
                    <a:lnT>
                      <a:noFill/>
                    </a:lnT>
                    <a:lnB>
                      <a:noFill/>
                    </a:lnB>
                  </a:tcPr>
                </a:tc>
                <a:tc>
                  <a:txBody>
                    <a:bodyPr/>
                    <a:lstStyle/>
                    <a:p>
                      <a:pPr algn="ctr">
                        <a:lnSpc>
                          <a:spcPct val="107000"/>
                        </a:lnSpc>
                        <a:spcAft>
                          <a:spcPts val="800"/>
                        </a:spcAft>
                      </a:pPr>
                      <a:r>
                        <a:rPr lang="en-US" sz="1600" dirty="0">
                          <a:latin typeface="Calibri"/>
                          <a:ea typeface="Calibri"/>
                          <a:cs typeface="Arial"/>
                        </a:rPr>
                        <a:t>2.65</a:t>
                      </a:r>
                      <a:endParaRPr lang="el-GR" sz="1600" dirty="0">
                        <a:latin typeface="Calibri"/>
                        <a:ea typeface="Calibri"/>
                        <a:cs typeface="Times New Roman"/>
                      </a:endParaRPr>
                    </a:p>
                  </a:txBody>
                  <a:tcPr marL="47338" marR="47338" marT="0" marB="0">
                    <a:lnL>
                      <a:noFill/>
                    </a:lnL>
                    <a:lnR>
                      <a:noFill/>
                    </a:lnR>
                    <a:lnT>
                      <a:noFill/>
                    </a:lnT>
                    <a:lnB>
                      <a:noFill/>
                    </a:lnB>
                  </a:tcPr>
                </a:tc>
              </a:tr>
              <a:tr h="489287">
                <a:tc>
                  <a:txBody>
                    <a:bodyPr/>
                    <a:lstStyle/>
                    <a:p>
                      <a:pPr algn="ctr">
                        <a:lnSpc>
                          <a:spcPct val="107000"/>
                        </a:lnSpc>
                        <a:spcAft>
                          <a:spcPts val="800"/>
                        </a:spcAft>
                      </a:pPr>
                      <a:r>
                        <a:rPr lang="en-US" sz="1200">
                          <a:latin typeface="Calibri"/>
                          <a:ea typeface="Calibri"/>
                          <a:cs typeface="Arial"/>
                        </a:rPr>
                        <a:t>4</a:t>
                      </a:r>
                      <a:endParaRPr lang="el-GR" sz="1200">
                        <a:latin typeface="Calibri"/>
                        <a:ea typeface="Calibri"/>
                        <a:cs typeface="Times New Roman"/>
                      </a:endParaRPr>
                    </a:p>
                  </a:txBody>
                  <a:tcPr marL="47338" marR="47338" marT="0" marB="0">
                    <a:lnL>
                      <a:noFill/>
                    </a:lnL>
                    <a:lnR>
                      <a:noFill/>
                    </a:lnR>
                    <a:lnT>
                      <a:noFill/>
                    </a:lnT>
                    <a:lnB>
                      <a:noFill/>
                    </a:lnB>
                  </a:tcPr>
                </a:tc>
                <a:tc gridSpan="2">
                  <a:txBody>
                    <a:bodyPr/>
                    <a:lstStyle/>
                    <a:p>
                      <a:pPr algn="ctr">
                        <a:lnSpc>
                          <a:spcPct val="107000"/>
                        </a:lnSpc>
                        <a:spcAft>
                          <a:spcPts val="800"/>
                        </a:spcAft>
                      </a:pPr>
                      <a:r>
                        <a:rPr lang="en-US" sz="1600" dirty="0">
                          <a:latin typeface="Calibri"/>
                          <a:ea typeface="Calibri"/>
                          <a:cs typeface="Times New Roman"/>
                        </a:rPr>
                        <a:t>21.3 </a:t>
                      </a:r>
                      <a:r>
                        <a:rPr lang="en-US" sz="1600" dirty="0" smtClean="0">
                          <a:latin typeface="Calibri"/>
                          <a:ea typeface="Calibri"/>
                          <a:cs typeface="Times New Roman"/>
                        </a:rPr>
                        <a:t>months</a:t>
                      </a:r>
                      <a:endParaRPr lang="el-GR" sz="1600" dirty="0">
                        <a:latin typeface="Calibri"/>
                        <a:ea typeface="Calibri"/>
                        <a:cs typeface="Times New Roman"/>
                      </a:endParaRPr>
                    </a:p>
                  </a:txBody>
                  <a:tcPr marL="47338" marR="47338" marT="0" marB="0" anchor="ctr">
                    <a:lnL>
                      <a:noFill/>
                    </a:lnL>
                    <a:lnR>
                      <a:noFill/>
                    </a:lnR>
                    <a:lnT>
                      <a:noFill/>
                    </a:lnT>
                    <a:lnB>
                      <a:noFill/>
                    </a:lnB>
                  </a:tcPr>
                </a:tc>
                <a:tc hMerge="1">
                  <a:txBody>
                    <a:bodyPr/>
                    <a:lstStyle/>
                    <a:p>
                      <a:endParaRPr lang="el-GR"/>
                    </a:p>
                  </a:txBody>
                  <a:tcPr/>
                </a:tc>
                <a:tc>
                  <a:txBody>
                    <a:bodyPr/>
                    <a:lstStyle/>
                    <a:p>
                      <a:pPr algn="ctr">
                        <a:lnSpc>
                          <a:spcPct val="107000"/>
                        </a:lnSpc>
                        <a:spcAft>
                          <a:spcPts val="800"/>
                        </a:spcAft>
                      </a:pPr>
                      <a:r>
                        <a:rPr lang="en-US" sz="1600">
                          <a:latin typeface="Calibri"/>
                          <a:ea typeface="Calibri"/>
                          <a:cs typeface="Arial"/>
                        </a:rPr>
                        <a:t>2.3</a:t>
                      </a:r>
                      <a:endParaRPr lang="el-GR" sz="1600">
                        <a:latin typeface="Calibri"/>
                        <a:ea typeface="Calibri"/>
                        <a:cs typeface="Times New Roman"/>
                      </a:endParaRPr>
                    </a:p>
                  </a:txBody>
                  <a:tcPr marL="47338" marR="47338" marT="0" marB="0">
                    <a:lnL>
                      <a:noFill/>
                    </a:lnL>
                    <a:lnR>
                      <a:noFill/>
                    </a:lnR>
                    <a:lnT>
                      <a:noFill/>
                    </a:lnT>
                    <a:lnB>
                      <a:noFill/>
                    </a:lnB>
                  </a:tcPr>
                </a:tc>
                <a:tc>
                  <a:txBody>
                    <a:bodyPr/>
                    <a:lstStyle/>
                    <a:p>
                      <a:pPr algn="ctr">
                        <a:lnSpc>
                          <a:spcPct val="107000"/>
                        </a:lnSpc>
                        <a:spcAft>
                          <a:spcPts val="800"/>
                        </a:spcAft>
                      </a:pPr>
                      <a:r>
                        <a:rPr lang="en-US" sz="1600" dirty="0" smtClean="0">
                          <a:latin typeface="Calibri"/>
                          <a:ea typeface="Calibri"/>
                          <a:cs typeface="Times New Roman"/>
                        </a:rPr>
                        <a:t>21.3 months</a:t>
                      </a:r>
                      <a:endParaRPr lang="el-GR" sz="1600" dirty="0">
                        <a:latin typeface="Calibri"/>
                        <a:ea typeface="Calibri"/>
                        <a:cs typeface="Times New Roman"/>
                      </a:endParaRPr>
                    </a:p>
                  </a:txBody>
                  <a:tcPr marL="47338" marR="47338" marT="0" marB="0">
                    <a:lnL>
                      <a:noFill/>
                    </a:lnL>
                    <a:lnR>
                      <a:noFill/>
                    </a:lnR>
                    <a:lnT>
                      <a:noFill/>
                    </a:lnT>
                    <a:lnB>
                      <a:noFill/>
                    </a:lnB>
                  </a:tcPr>
                </a:tc>
                <a:tc>
                  <a:txBody>
                    <a:bodyPr/>
                    <a:lstStyle/>
                    <a:p>
                      <a:pPr algn="ctr">
                        <a:lnSpc>
                          <a:spcPct val="107000"/>
                        </a:lnSpc>
                        <a:spcAft>
                          <a:spcPts val="800"/>
                        </a:spcAft>
                      </a:pPr>
                      <a:r>
                        <a:rPr lang="en-US" sz="1600" dirty="0">
                          <a:latin typeface="Calibri"/>
                          <a:ea typeface="Calibri"/>
                          <a:cs typeface="Times New Roman"/>
                        </a:rPr>
                        <a:t>3.73</a:t>
                      </a:r>
                      <a:endParaRPr lang="el-GR" sz="1600" dirty="0">
                        <a:latin typeface="Calibri"/>
                        <a:ea typeface="Calibri"/>
                        <a:cs typeface="Times New Roman"/>
                      </a:endParaRPr>
                    </a:p>
                  </a:txBody>
                  <a:tcPr marL="47338" marR="47338" marT="0" marB="0">
                    <a:lnL>
                      <a:noFill/>
                    </a:lnL>
                    <a:lnR>
                      <a:noFill/>
                    </a:lnR>
                    <a:lnT>
                      <a:noFill/>
                    </a:lnT>
                    <a:lnB>
                      <a:noFill/>
                    </a:lnB>
                  </a:tcPr>
                </a:tc>
              </a:tr>
              <a:tr h="489287">
                <a:tc>
                  <a:txBody>
                    <a:bodyPr/>
                    <a:lstStyle/>
                    <a:p>
                      <a:pPr algn="ctr">
                        <a:lnSpc>
                          <a:spcPct val="107000"/>
                        </a:lnSpc>
                        <a:spcAft>
                          <a:spcPts val="800"/>
                        </a:spcAft>
                      </a:pPr>
                      <a:r>
                        <a:rPr lang="en-US" sz="1200">
                          <a:latin typeface="Calibri"/>
                          <a:ea typeface="Calibri"/>
                          <a:cs typeface="Arial"/>
                        </a:rPr>
                        <a:t>5</a:t>
                      </a:r>
                      <a:endParaRPr lang="el-GR" sz="1200">
                        <a:latin typeface="Calibri"/>
                        <a:ea typeface="Calibri"/>
                        <a:cs typeface="Times New Roman"/>
                      </a:endParaRPr>
                    </a:p>
                  </a:txBody>
                  <a:tcPr marL="47338" marR="47338" marT="0" marB="0">
                    <a:lnL>
                      <a:noFill/>
                    </a:lnL>
                    <a:lnR>
                      <a:noFill/>
                    </a:lnR>
                    <a:lnT>
                      <a:noFill/>
                    </a:lnT>
                    <a:lnB>
                      <a:noFill/>
                    </a:lnB>
                  </a:tcPr>
                </a:tc>
                <a:tc gridSpan="2">
                  <a:txBody>
                    <a:bodyPr/>
                    <a:lstStyle/>
                    <a:p>
                      <a:pPr algn="ctr">
                        <a:lnSpc>
                          <a:spcPct val="107000"/>
                        </a:lnSpc>
                        <a:spcAft>
                          <a:spcPts val="800"/>
                        </a:spcAft>
                      </a:pPr>
                      <a:r>
                        <a:rPr lang="en-US" sz="1600" dirty="0">
                          <a:latin typeface="Calibri"/>
                          <a:ea typeface="Calibri"/>
                          <a:cs typeface="Times New Roman"/>
                        </a:rPr>
                        <a:t>25.6 </a:t>
                      </a:r>
                      <a:r>
                        <a:rPr lang="en-US" sz="1600" dirty="0" smtClean="0">
                          <a:latin typeface="Calibri"/>
                          <a:ea typeface="Calibri"/>
                          <a:cs typeface="Times New Roman"/>
                        </a:rPr>
                        <a:t>months</a:t>
                      </a:r>
                      <a:endParaRPr lang="el-GR" sz="1600" dirty="0">
                        <a:latin typeface="Calibri"/>
                        <a:ea typeface="Calibri"/>
                        <a:cs typeface="Times New Roman"/>
                      </a:endParaRPr>
                    </a:p>
                  </a:txBody>
                  <a:tcPr marL="47338" marR="47338" marT="0" marB="0" anchor="ctr">
                    <a:lnL>
                      <a:noFill/>
                    </a:lnL>
                    <a:lnR>
                      <a:noFill/>
                    </a:lnR>
                    <a:lnT>
                      <a:noFill/>
                    </a:lnT>
                    <a:lnB>
                      <a:noFill/>
                    </a:lnB>
                  </a:tcPr>
                </a:tc>
                <a:tc hMerge="1">
                  <a:txBody>
                    <a:bodyPr/>
                    <a:lstStyle/>
                    <a:p>
                      <a:endParaRPr lang="el-GR"/>
                    </a:p>
                  </a:txBody>
                  <a:tcPr/>
                </a:tc>
                <a:tc>
                  <a:txBody>
                    <a:bodyPr/>
                    <a:lstStyle/>
                    <a:p>
                      <a:pPr algn="ctr">
                        <a:lnSpc>
                          <a:spcPct val="107000"/>
                        </a:lnSpc>
                        <a:spcAft>
                          <a:spcPts val="800"/>
                        </a:spcAft>
                      </a:pPr>
                      <a:r>
                        <a:rPr lang="en-US" sz="1600">
                          <a:latin typeface="Calibri"/>
                          <a:ea typeface="Calibri"/>
                          <a:cs typeface="Arial"/>
                        </a:rPr>
                        <a:t>1.2</a:t>
                      </a:r>
                      <a:endParaRPr lang="el-GR" sz="1600">
                        <a:latin typeface="Calibri"/>
                        <a:ea typeface="Calibri"/>
                        <a:cs typeface="Times New Roman"/>
                      </a:endParaRPr>
                    </a:p>
                  </a:txBody>
                  <a:tcPr marL="47338" marR="47338" marT="0" marB="0">
                    <a:lnL>
                      <a:noFill/>
                    </a:lnL>
                    <a:lnR>
                      <a:noFill/>
                    </a:lnR>
                    <a:lnT>
                      <a:noFill/>
                    </a:lnT>
                    <a:lnB>
                      <a:noFill/>
                    </a:lnB>
                  </a:tcPr>
                </a:tc>
                <a:tc>
                  <a:txBody>
                    <a:bodyPr/>
                    <a:lstStyle/>
                    <a:p>
                      <a:pPr algn="ctr">
                        <a:lnSpc>
                          <a:spcPct val="107000"/>
                        </a:lnSpc>
                        <a:spcAft>
                          <a:spcPts val="800"/>
                        </a:spcAft>
                      </a:pPr>
                      <a:r>
                        <a:rPr lang="en-US" sz="1600" dirty="0" smtClean="0">
                          <a:latin typeface="Calibri"/>
                          <a:ea typeface="Calibri"/>
                          <a:cs typeface="Arial"/>
                        </a:rPr>
                        <a:t>28.4 months</a:t>
                      </a:r>
                      <a:endParaRPr lang="el-GR" sz="1600" dirty="0">
                        <a:latin typeface="Calibri"/>
                        <a:ea typeface="Calibri"/>
                        <a:cs typeface="Times New Roman"/>
                      </a:endParaRPr>
                    </a:p>
                  </a:txBody>
                  <a:tcPr marL="47338" marR="47338" marT="0" marB="0">
                    <a:lnL>
                      <a:noFill/>
                    </a:lnL>
                    <a:lnR>
                      <a:noFill/>
                    </a:lnR>
                    <a:lnT>
                      <a:noFill/>
                    </a:lnT>
                    <a:lnB>
                      <a:noFill/>
                    </a:lnB>
                  </a:tcPr>
                </a:tc>
                <a:tc>
                  <a:txBody>
                    <a:bodyPr/>
                    <a:lstStyle/>
                    <a:p>
                      <a:pPr algn="ctr">
                        <a:lnSpc>
                          <a:spcPct val="107000"/>
                        </a:lnSpc>
                        <a:spcAft>
                          <a:spcPts val="800"/>
                        </a:spcAft>
                      </a:pPr>
                      <a:r>
                        <a:rPr lang="en-US" sz="1600" dirty="0">
                          <a:latin typeface="Calibri"/>
                          <a:ea typeface="Calibri"/>
                          <a:cs typeface="Arial"/>
                        </a:rPr>
                        <a:t>8</a:t>
                      </a:r>
                      <a:endParaRPr lang="el-GR" sz="1600" dirty="0">
                        <a:latin typeface="Calibri"/>
                        <a:ea typeface="Calibri"/>
                        <a:cs typeface="Times New Roman"/>
                      </a:endParaRPr>
                    </a:p>
                  </a:txBody>
                  <a:tcPr marL="47338" marR="47338" marT="0" marB="0">
                    <a:lnL>
                      <a:noFill/>
                    </a:lnL>
                    <a:lnR>
                      <a:noFill/>
                    </a:lnR>
                    <a:lnT>
                      <a:noFill/>
                    </a:lnT>
                    <a:lnB>
                      <a:noFill/>
                    </a:lnB>
                  </a:tcPr>
                </a:tc>
              </a:tr>
              <a:tr h="158790">
                <a:tc>
                  <a:txBody>
                    <a:bodyPr/>
                    <a:lstStyle/>
                    <a:p>
                      <a:pPr algn="ctr">
                        <a:lnSpc>
                          <a:spcPct val="107000"/>
                        </a:lnSpc>
                        <a:spcAft>
                          <a:spcPts val="800"/>
                        </a:spcAft>
                      </a:pPr>
                      <a:endParaRPr lang="en-US" sz="1200">
                        <a:latin typeface="Calibri"/>
                        <a:ea typeface="Calibri"/>
                        <a:cs typeface="Arial"/>
                      </a:endParaRPr>
                    </a:p>
                  </a:txBody>
                  <a:tcPr marL="47338" marR="47338" marT="0" marB="0">
                    <a:lnL>
                      <a:noFill/>
                    </a:lnL>
                    <a:lnR>
                      <a:noFill/>
                    </a:lnR>
                    <a:lnT>
                      <a:noFill/>
                    </a:lnT>
                    <a:lnB>
                      <a:noFill/>
                    </a:lnB>
                  </a:tcPr>
                </a:tc>
                <a:tc gridSpan="2">
                  <a:txBody>
                    <a:bodyPr/>
                    <a:lstStyle/>
                    <a:p>
                      <a:pPr algn="ctr">
                        <a:lnSpc>
                          <a:spcPct val="107000"/>
                        </a:lnSpc>
                        <a:spcAft>
                          <a:spcPts val="800"/>
                        </a:spcAft>
                      </a:pPr>
                      <a:endParaRPr lang="en-US" sz="1600">
                        <a:latin typeface="Calibri"/>
                        <a:ea typeface="Calibri"/>
                        <a:cs typeface="Times New Roman"/>
                      </a:endParaRPr>
                    </a:p>
                  </a:txBody>
                  <a:tcPr marL="47338" marR="47338" marT="0" marB="0" anchor="ctr">
                    <a:lnL>
                      <a:noFill/>
                    </a:lnL>
                    <a:lnR>
                      <a:noFill/>
                    </a:lnR>
                    <a:lnT>
                      <a:noFill/>
                    </a:lnT>
                    <a:lnB>
                      <a:noFill/>
                    </a:lnB>
                  </a:tcPr>
                </a:tc>
                <a:tc hMerge="1">
                  <a:txBody>
                    <a:bodyPr/>
                    <a:lstStyle/>
                    <a:p>
                      <a:endParaRPr lang="el-GR"/>
                    </a:p>
                  </a:txBody>
                  <a:tcPr/>
                </a:tc>
                <a:tc>
                  <a:txBody>
                    <a:bodyPr/>
                    <a:lstStyle/>
                    <a:p>
                      <a:endParaRPr lang="el-GR"/>
                    </a:p>
                  </a:txBody>
                  <a:tcPr marL="47338" marR="47338" marT="0" marB="0">
                    <a:lnL>
                      <a:noFill/>
                    </a:lnL>
                    <a:lnR>
                      <a:noFill/>
                    </a:lnR>
                    <a:lnT>
                      <a:noFill/>
                    </a:lnT>
                    <a:lnB>
                      <a:noFill/>
                    </a:lnB>
                  </a:tcPr>
                </a:tc>
                <a:tc>
                  <a:txBody>
                    <a:bodyPr/>
                    <a:lstStyle/>
                    <a:p>
                      <a:pPr algn="ctr">
                        <a:lnSpc>
                          <a:spcPct val="107000"/>
                        </a:lnSpc>
                        <a:spcAft>
                          <a:spcPts val="800"/>
                        </a:spcAft>
                      </a:pPr>
                      <a:endParaRPr lang="en-US" sz="1600">
                        <a:latin typeface="Calibri"/>
                        <a:ea typeface="Calibri"/>
                        <a:cs typeface="Times New Roman"/>
                      </a:endParaRPr>
                    </a:p>
                  </a:txBody>
                  <a:tcPr marL="47338" marR="47338" marT="0" marB="0">
                    <a:lnL>
                      <a:noFill/>
                    </a:lnL>
                    <a:lnR>
                      <a:noFill/>
                    </a:lnR>
                    <a:lnT>
                      <a:noFill/>
                    </a:lnT>
                    <a:lnB>
                      <a:noFill/>
                    </a:lnB>
                  </a:tcPr>
                </a:tc>
                <a:tc>
                  <a:txBody>
                    <a:bodyPr/>
                    <a:lstStyle/>
                    <a:p>
                      <a:pPr algn="ctr">
                        <a:lnSpc>
                          <a:spcPct val="107000"/>
                        </a:lnSpc>
                        <a:spcAft>
                          <a:spcPts val="800"/>
                        </a:spcAft>
                      </a:pPr>
                      <a:endParaRPr lang="en-US" sz="1600" dirty="0">
                        <a:latin typeface="Calibri"/>
                        <a:ea typeface="Calibri"/>
                        <a:cs typeface="Times New Roman"/>
                      </a:endParaRPr>
                    </a:p>
                  </a:txBody>
                  <a:tcPr marL="47338" marR="47338" marT="0" marB="0">
                    <a:lnL>
                      <a:noFill/>
                    </a:lnL>
                    <a:lnR>
                      <a:noFill/>
                    </a:lnR>
                    <a:lnT>
                      <a:noFill/>
                    </a:lnT>
                    <a:lnB>
                      <a:noFill/>
                    </a:lnB>
                  </a:tcPr>
                </a:tc>
              </a:tr>
              <a:tr h="489287">
                <a:tc>
                  <a:txBody>
                    <a:bodyPr/>
                    <a:lstStyle/>
                    <a:p>
                      <a:pPr algn="ctr">
                        <a:lnSpc>
                          <a:spcPct val="107000"/>
                        </a:lnSpc>
                        <a:spcAft>
                          <a:spcPts val="800"/>
                        </a:spcAft>
                      </a:pPr>
                      <a:r>
                        <a:rPr lang="en-US" sz="1200">
                          <a:latin typeface="Calibri"/>
                          <a:ea typeface="Calibri"/>
                          <a:cs typeface="Arial"/>
                        </a:rPr>
                        <a:t>7</a:t>
                      </a:r>
                      <a:endParaRPr lang="el-GR" sz="1200">
                        <a:latin typeface="Calibri"/>
                        <a:ea typeface="Calibri"/>
                        <a:cs typeface="Times New Roman"/>
                      </a:endParaRPr>
                    </a:p>
                  </a:txBody>
                  <a:tcPr marL="47338" marR="47338" marT="0" marB="0">
                    <a:lnL>
                      <a:noFill/>
                    </a:lnL>
                    <a:lnR>
                      <a:noFill/>
                    </a:lnR>
                    <a:lnT>
                      <a:noFill/>
                    </a:lnT>
                    <a:lnB w="1905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n-US" sz="1600" dirty="0">
                          <a:latin typeface="Calibri"/>
                          <a:ea typeface="Calibri"/>
                          <a:cs typeface="Times New Roman"/>
                        </a:rPr>
                        <a:t>42.6 </a:t>
                      </a:r>
                      <a:r>
                        <a:rPr lang="en-US" sz="1600" dirty="0" smtClean="0">
                          <a:latin typeface="Calibri"/>
                          <a:ea typeface="Calibri"/>
                          <a:cs typeface="Times New Roman"/>
                        </a:rPr>
                        <a:t>months</a:t>
                      </a:r>
                      <a:endParaRPr lang="el-GR" sz="1600" dirty="0">
                        <a:latin typeface="Calibri"/>
                        <a:ea typeface="Calibri"/>
                        <a:cs typeface="Times New Roman"/>
                      </a:endParaRPr>
                    </a:p>
                  </a:txBody>
                  <a:tcPr marL="47338" marR="47338" marT="0" marB="0" anchor="ctr">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el-GR"/>
                    </a:p>
                  </a:txBody>
                  <a:tcPr/>
                </a:tc>
                <a:tc>
                  <a:txBody>
                    <a:bodyPr/>
                    <a:lstStyle/>
                    <a:p>
                      <a:pPr algn="ctr">
                        <a:lnSpc>
                          <a:spcPct val="107000"/>
                        </a:lnSpc>
                        <a:spcAft>
                          <a:spcPts val="800"/>
                        </a:spcAft>
                      </a:pPr>
                      <a:r>
                        <a:rPr lang="en-US" sz="1600">
                          <a:latin typeface="Calibri"/>
                          <a:ea typeface="Calibri"/>
                          <a:cs typeface="Arial"/>
                        </a:rPr>
                        <a:t>23.7</a:t>
                      </a:r>
                      <a:endParaRPr lang="el-GR" sz="1600">
                        <a:latin typeface="Calibri"/>
                        <a:ea typeface="Calibri"/>
                        <a:cs typeface="Times New Roman"/>
                      </a:endParaRPr>
                    </a:p>
                  </a:txBody>
                  <a:tcPr marL="47338" marR="47338"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600" dirty="0" smtClean="0">
                          <a:latin typeface="Calibri"/>
                          <a:ea typeface="Calibri"/>
                          <a:cs typeface="Times New Roman"/>
                        </a:rPr>
                        <a:t>36.6 months</a:t>
                      </a:r>
                      <a:endParaRPr lang="el-GR" sz="1600" dirty="0">
                        <a:latin typeface="Calibri"/>
                        <a:ea typeface="Calibri"/>
                        <a:cs typeface="Times New Roman"/>
                      </a:endParaRPr>
                    </a:p>
                  </a:txBody>
                  <a:tcPr marL="47338" marR="47338"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600" dirty="0">
                          <a:latin typeface="Calibri"/>
                          <a:ea typeface="Calibri"/>
                          <a:cs typeface="Times New Roman"/>
                        </a:rPr>
                        <a:t>6.5</a:t>
                      </a:r>
                      <a:endParaRPr lang="el-GR" sz="1600" dirty="0">
                        <a:latin typeface="Calibri"/>
                        <a:ea typeface="Calibri"/>
                        <a:cs typeface="Times New Roman"/>
                      </a:endParaRPr>
                    </a:p>
                  </a:txBody>
                  <a:tcPr marL="47338" marR="47338"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1587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a:t>
            </a:r>
            <a:endParaRPr lang="el-GR" dirty="0"/>
          </a:p>
        </p:txBody>
      </p:sp>
      <p:sp>
        <p:nvSpPr>
          <p:cNvPr id="4" name="Footer Placeholder 3"/>
          <p:cNvSpPr>
            <a:spLocks noGrp="1"/>
          </p:cNvSpPr>
          <p:nvPr>
            <p:ph type="ftr" sz="quarter" idx="11"/>
          </p:nvPr>
        </p:nvSpPr>
        <p:spPr/>
        <p:txBody>
          <a:bodyPr/>
          <a:lstStyle/>
          <a:p>
            <a:r>
              <a:rPr lang="fr-FR" smtClean="0"/>
              <a:t>HNPS 2016</a:t>
            </a:r>
            <a:endParaRPr lang="el-GR"/>
          </a:p>
        </p:txBody>
      </p:sp>
      <p:sp>
        <p:nvSpPr>
          <p:cNvPr id="7" name="Text Placeholder 6"/>
          <p:cNvSpPr>
            <a:spLocks noGrp="1"/>
          </p:cNvSpPr>
          <p:nvPr>
            <p:ph type="body" idx="2"/>
          </p:nvPr>
        </p:nvSpPr>
        <p:spPr/>
        <p:txBody>
          <a:bodyPr/>
          <a:lstStyle/>
          <a:p>
            <a:endParaRPr lang="el-GR" dirty="0"/>
          </a:p>
        </p:txBody>
      </p:sp>
      <p:sp>
        <p:nvSpPr>
          <p:cNvPr id="6" name="Content Placeholder 5"/>
          <p:cNvSpPr>
            <a:spLocks noGrp="1"/>
          </p:cNvSpPr>
          <p:nvPr>
            <p:ph sz="quarter" idx="1"/>
          </p:nvPr>
        </p:nvSpPr>
        <p:spPr>
          <a:xfrm>
            <a:off x="3491880" y="1772816"/>
            <a:ext cx="5271120" cy="4399384"/>
          </a:xfrm>
        </p:spPr>
        <p:txBody>
          <a:bodyPr>
            <a:normAutofit fontScale="77500" lnSpcReduction="20000"/>
          </a:bodyPr>
          <a:lstStyle/>
          <a:p>
            <a:r>
              <a:rPr lang="en-US" dirty="0" smtClean="0"/>
              <a:t>The early warning stations, scattered all over Europe, is the best way against any radiological incident that may occur. The usefulness of the data they provide is not constrained to an early warning, but opens a wide range of data analysis. The amount of information gathered is enormous and more specific for our laboratory, the Nuclear Technology laboratory of Aristotle University of Thessaloniki, the database extends to 27 years (about 20000 measurements). The way of making the stations more secure and precise for any future incident is to understand and analyze the past, and that is exactly the purpose of the present work.</a:t>
            </a:r>
            <a:endParaRPr lang="el-GR" dirty="0" smtClean="0"/>
          </a:p>
          <a:p>
            <a:endParaRPr lang="el-GR" dirty="0"/>
          </a:p>
        </p:txBody>
      </p:sp>
      <p:pic>
        <p:nvPicPr>
          <p:cNvPr id="8" name="Picture 5" descr="C:\Users\clouvas\Desktop\index.jpeg"/>
          <p:cNvPicPr>
            <a:picLocks noChangeAspect="1" noChangeArrowheads="1"/>
          </p:cNvPicPr>
          <p:nvPr/>
        </p:nvPicPr>
        <p:blipFill>
          <a:blip r:embed="rId2" cstate="print"/>
          <a:srcRect/>
          <a:stretch>
            <a:fillRect/>
          </a:stretch>
        </p:blipFill>
        <p:spPr bwMode="auto">
          <a:xfrm>
            <a:off x="179512" y="1700808"/>
            <a:ext cx="3122529" cy="4680520"/>
          </a:xfrm>
          <a:prstGeom prst="rect">
            <a:avLst/>
          </a:prstGeom>
          <a:noFill/>
        </p:spPr>
      </p:pic>
      <p:pic>
        <p:nvPicPr>
          <p:cNvPr id="9" name="Picture 8" descr="C:\Users\clouvas\Desktop\index.jpeg"/>
          <p:cNvPicPr>
            <a:picLocks noChangeAspect="1" noChangeArrowheads="1"/>
          </p:cNvPicPr>
          <p:nvPr/>
        </p:nvPicPr>
        <p:blipFill>
          <a:blip r:embed="rId3" cstate="print"/>
          <a:srcRect/>
          <a:stretch>
            <a:fillRect/>
          </a:stretch>
        </p:blipFill>
        <p:spPr bwMode="auto">
          <a:xfrm>
            <a:off x="0" y="116632"/>
            <a:ext cx="1581150" cy="1066800"/>
          </a:xfrm>
          <a:prstGeom prst="rect">
            <a:avLst/>
          </a:prstGeom>
          <a:noFill/>
        </p:spPr>
      </p:pic>
      <p:pic>
        <p:nvPicPr>
          <p:cNvPr id="10" name="Grafik 3" descr="Descrizione: Logo_BioQuaRT.gif"/>
          <p:cNvPicPr/>
          <p:nvPr/>
        </p:nvPicPr>
        <p:blipFill>
          <a:blip r:embed="rId4" cstate="print"/>
          <a:stretch>
            <a:fillRect/>
          </a:stretch>
        </p:blipFill>
        <p:spPr bwMode="auto">
          <a:xfrm>
            <a:off x="5436096" y="260648"/>
            <a:ext cx="2998624" cy="1111127"/>
          </a:xfrm>
          <a:prstGeom prst="rect">
            <a:avLst/>
          </a:prstGeom>
          <a:noFill/>
          <a:ln>
            <a:noFill/>
          </a:ln>
        </p:spPr>
      </p:pic>
      <p:pic>
        <p:nvPicPr>
          <p:cNvPr id="13314" name="Picture 2" descr="logo02 en"/>
          <p:cNvPicPr>
            <a:picLocks noChangeAspect="1" noChangeArrowheads="1"/>
          </p:cNvPicPr>
          <p:nvPr/>
        </p:nvPicPr>
        <p:blipFill>
          <a:blip r:embed="rId5" cstate="print"/>
          <a:srcRect/>
          <a:stretch>
            <a:fillRect/>
          </a:stretch>
        </p:blipFill>
        <p:spPr bwMode="auto">
          <a:xfrm>
            <a:off x="1763688" y="188640"/>
            <a:ext cx="3800475" cy="11239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r-FR" smtClean="0"/>
              <a:t>HNPS 2016</a:t>
            </a:r>
            <a:endParaRPr lang="el-GR"/>
          </a:p>
        </p:txBody>
      </p:sp>
      <p:pic>
        <p:nvPicPr>
          <p:cNvPr id="162818" name="Picture 2" descr="METEO 175 MONTHS ZAM"/>
          <p:cNvPicPr>
            <a:picLocks noChangeAspect="1" noChangeArrowheads="1"/>
          </p:cNvPicPr>
          <p:nvPr/>
        </p:nvPicPr>
        <p:blipFill>
          <a:blip r:embed="rId2" cstate="print"/>
          <a:srcRect/>
          <a:stretch>
            <a:fillRect/>
          </a:stretch>
        </p:blipFill>
        <p:spPr bwMode="auto">
          <a:xfrm>
            <a:off x="179512" y="3284984"/>
            <a:ext cx="7416824" cy="2770139"/>
          </a:xfrm>
          <a:prstGeom prst="rect">
            <a:avLst/>
          </a:prstGeom>
          <a:noFill/>
          <a:ln w="9525">
            <a:noFill/>
            <a:miter lim="800000"/>
            <a:headEnd/>
            <a:tailEnd/>
          </a:ln>
        </p:spPr>
      </p:pic>
      <p:pic>
        <p:nvPicPr>
          <p:cNvPr id="162819" name="Picture 3" descr="LAB 175 MONTHS ZAM"/>
          <p:cNvPicPr>
            <a:picLocks noChangeAspect="1" noChangeArrowheads="1"/>
          </p:cNvPicPr>
          <p:nvPr/>
        </p:nvPicPr>
        <p:blipFill>
          <a:blip r:embed="rId3" cstate="print"/>
          <a:srcRect/>
          <a:stretch>
            <a:fillRect/>
          </a:stretch>
        </p:blipFill>
        <p:spPr bwMode="auto">
          <a:xfrm>
            <a:off x="323528" y="188640"/>
            <a:ext cx="7128792" cy="3015562"/>
          </a:xfrm>
          <a:prstGeom prst="rect">
            <a:avLst/>
          </a:prstGeom>
          <a:noFill/>
          <a:ln w="9525">
            <a:noFill/>
            <a:miter lim="800000"/>
            <a:headEnd/>
            <a:tailEnd/>
          </a:ln>
        </p:spPr>
      </p:pic>
      <p:sp>
        <p:nvSpPr>
          <p:cNvPr id="6" name="TextBox 5"/>
          <p:cNvSpPr txBox="1"/>
          <p:nvPr/>
        </p:nvSpPr>
        <p:spPr>
          <a:xfrm>
            <a:off x="7092280" y="1556792"/>
            <a:ext cx="1893467" cy="369332"/>
          </a:xfrm>
          <a:prstGeom prst="rect">
            <a:avLst/>
          </a:prstGeom>
          <a:noFill/>
        </p:spPr>
        <p:txBody>
          <a:bodyPr wrap="none" rtlCol="0">
            <a:spAutoFit/>
          </a:bodyPr>
          <a:lstStyle/>
          <a:p>
            <a:r>
              <a:rPr lang="en-US" dirty="0" smtClean="0"/>
              <a:t>NTL LOCATION</a:t>
            </a:r>
            <a:endParaRPr lang="el-GR" dirty="0"/>
          </a:p>
        </p:txBody>
      </p:sp>
      <p:sp>
        <p:nvSpPr>
          <p:cNvPr id="7" name="Rectangle 6"/>
          <p:cNvSpPr/>
          <p:nvPr/>
        </p:nvSpPr>
        <p:spPr>
          <a:xfrm>
            <a:off x="6948264" y="4365104"/>
            <a:ext cx="2016224" cy="646331"/>
          </a:xfrm>
          <a:prstGeom prst="rect">
            <a:avLst/>
          </a:prstGeom>
        </p:spPr>
        <p:txBody>
          <a:bodyPr wrap="square">
            <a:spAutoFit/>
          </a:bodyPr>
          <a:lstStyle/>
          <a:p>
            <a:r>
              <a:rPr lang="en-US" dirty="0" smtClean="0"/>
              <a:t>METEO LOCATION</a:t>
            </a: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95536" y="1484784"/>
            <a:ext cx="7845872" cy="306322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987824" y="4581128"/>
            <a:ext cx="5400600" cy="1877174"/>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For more information…..</a:t>
            </a: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smtClean="0"/>
              <a:t>HNPS 2016</a:t>
            </a:r>
            <a:endParaRPr lang="el-GR"/>
          </a:p>
        </p:txBody>
      </p:sp>
      <p:pic>
        <p:nvPicPr>
          <p:cNvPr id="159746" name="Picture 2" descr="Αποτέλεσμα εικόνας για thank you for your attention"/>
          <p:cNvPicPr>
            <a:picLocks noChangeAspect="1" noChangeArrowheads="1"/>
          </p:cNvPicPr>
          <p:nvPr/>
        </p:nvPicPr>
        <p:blipFill>
          <a:blip r:embed="rId2" cstate="print"/>
          <a:srcRect/>
          <a:stretch>
            <a:fillRect/>
          </a:stretch>
        </p:blipFill>
        <p:spPr bwMode="auto">
          <a:xfrm>
            <a:off x="2380585" y="1988840"/>
            <a:ext cx="5287388" cy="3960439"/>
          </a:xfrm>
          <a:prstGeom prst="rect">
            <a:avLst/>
          </a:prstGeom>
          <a:noFill/>
        </p:spPr>
      </p:pic>
      <p:pic>
        <p:nvPicPr>
          <p:cNvPr id="159748" name="Picture 4" descr="http://assets.in.gr/AssetService/Data/D1998/D1103/1kn20e.jpg"/>
          <p:cNvPicPr>
            <a:picLocks noChangeAspect="1" noChangeArrowheads="1"/>
          </p:cNvPicPr>
          <p:nvPr/>
        </p:nvPicPr>
        <p:blipFill>
          <a:blip r:embed="rId3" cstate="print"/>
          <a:srcRect/>
          <a:stretch>
            <a:fillRect/>
          </a:stretch>
        </p:blipFill>
        <p:spPr bwMode="auto">
          <a:xfrm>
            <a:off x="107504" y="260648"/>
            <a:ext cx="2257425" cy="1571626"/>
          </a:xfrm>
          <a:prstGeom prst="rect">
            <a:avLst/>
          </a:prstGeom>
          <a:noFill/>
        </p:spPr>
      </p:pic>
      <p:pic>
        <p:nvPicPr>
          <p:cNvPr id="6" name="Picture 5" descr="C:\Users\clouvas\AppData\Local\Temp\FOKION-1.jpg"/>
          <p:cNvPicPr/>
          <p:nvPr/>
        </p:nvPicPr>
        <p:blipFill>
          <a:blip r:embed="rId4" cstate="print"/>
          <a:srcRect/>
          <a:stretch>
            <a:fillRect/>
          </a:stretch>
        </p:blipFill>
        <p:spPr bwMode="auto">
          <a:xfrm>
            <a:off x="3995936" y="188640"/>
            <a:ext cx="1889160" cy="1594668"/>
          </a:xfrm>
          <a:prstGeom prst="rect">
            <a:avLst/>
          </a:prstGeom>
          <a:noFill/>
          <a:ln w="9525">
            <a:noFill/>
            <a:miter lim="800000"/>
            <a:headEnd/>
            <a:tailEnd/>
          </a:ln>
        </p:spPr>
      </p:pic>
      <p:pic>
        <p:nvPicPr>
          <p:cNvPr id="8" name="Picture 7" descr="C:\Users\clouvas\AppData\Local\Temp\Xanthos Stelios.jpg"/>
          <p:cNvPicPr/>
          <p:nvPr/>
        </p:nvPicPr>
        <p:blipFill>
          <a:blip r:embed="rId5" cstate="print"/>
          <a:srcRect/>
          <a:stretch>
            <a:fillRect/>
          </a:stretch>
        </p:blipFill>
        <p:spPr bwMode="auto">
          <a:xfrm>
            <a:off x="7452320" y="116632"/>
            <a:ext cx="1304925" cy="1561128"/>
          </a:xfrm>
          <a:prstGeom prst="rect">
            <a:avLst/>
          </a:prstGeom>
          <a:noFill/>
          <a:ln w="9525">
            <a:noFill/>
            <a:miter lim="800000"/>
            <a:headEnd/>
            <a:tailEnd/>
          </a:ln>
        </p:spPr>
      </p:pic>
      <p:pic>
        <p:nvPicPr>
          <p:cNvPr id="9" name="Picture 8" descr="C:\Users\clouvas\Documents\photos ozyorsk\100OLYMP\100OLYMP\P7210533.JPG"/>
          <p:cNvPicPr/>
          <p:nvPr/>
        </p:nvPicPr>
        <p:blipFill>
          <a:blip r:embed="rId6" cstate="print"/>
          <a:srcRect/>
          <a:stretch>
            <a:fillRect/>
          </a:stretch>
        </p:blipFill>
        <p:spPr bwMode="auto">
          <a:xfrm>
            <a:off x="395536" y="2420888"/>
            <a:ext cx="1728192" cy="1380620"/>
          </a:xfrm>
          <a:prstGeom prst="rect">
            <a:avLst/>
          </a:prstGeom>
          <a:noFill/>
          <a:ln w="9525">
            <a:noFill/>
            <a:miter lim="800000"/>
            <a:headEnd/>
            <a:tailEnd/>
          </a:ln>
        </p:spPr>
      </p:pic>
      <p:pic>
        <p:nvPicPr>
          <p:cNvPr id="10" name="Picture 9" descr="C:\Users\clouvas\AppData\Local\Temp\Clouvas Alexandros.jpg"/>
          <p:cNvPicPr/>
          <p:nvPr/>
        </p:nvPicPr>
        <p:blipFill>
          <a:blip r:embed="rId7" cstate="print"/>
          <a:srcRect/>
          <a:stretch>
            <a:fillRect/>
          </a:stretch>
        </p:blipFill>
        <p:spPr bwMode="auto">
          <a:xfrm>
            <a:off x="899592" y="4581128"/>
            <a:ext cx="1224136" cy="13380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FR" smtClean="0"/>
              <a:t>HNPS 2016</a:t>
            </a:r>
            <a:endParaRPr lang="el-GR"/>
          </a:p>
        </p:txBody>
      </p:sp>
      <p:pic>
        <p:nvPicPr>
          <p:cNvPr id="1026" name="Picture 2"/>
          <p:cNvPicPr>
            <a:picLocks noChangeAspect="1" noChangeArrowheads="1"/>
          </p:cNvPicPr>
          <p:nvPr/>
        </p:nvPicPr>
        <p:blipFill>
          <a:blip r:embed="rId2" cstate="print"/>
          <a:srcRect/>
          <a:stretch>
            <a:fillRect/>
          </a:stretch>
        </p:blipFill>
        <p:spPr bwMode="auto">
          <a:xfrm>
            <a:off x="80829" y="260648"/>
            <a:ext cx="9063171" cy="59784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416675"/>
            <a:ext cx="5408240" cy="365125"/>
          </a:xfrm>
        </p:spPr>
        <p:txBody>
          <a:bodyPr/>
          <a:lstStyle/>
          <a:p>
            <a:r>
              <a:rPr lang="fr-FR" smtClean="0"/>
              <a:t>HNPS 2016</a:t>
            </a:r>
            <a:endParaRPr lang="el-GR" dirty="0"/>
          </a:p>
        </p:txBody>
      </p:sp>
      <p:sp>
        <p:nvSpPr>
          <p:cNvPr id="7" name="Title 6"/>
          <p:cNvSpPr>
            <a:spLocks noGrp="1"/>
          </p:cNvSpPr>
          <p:nvPr>
            <p:ph type="title"/>
          </p:nvPr>
        </p:nvSpPr>
        <p:spPr/>
        <p:txBody>
          <a:bodyPr/>
          <a:lstStyle/>
          <a:p>
            <a:r>
              <a:rPr lang="en-US" dirty="0" smtClean="0"/>
              <a:t>1988-2015</a:t>
            </a:r>
            <a:endParaRPr lang="el-GR" dirty="0"/>
          </a:p>
        </p:txBody>
      </p:sp>
      <p:pic>
        <p:nvPicPr>
          <p:cNvPr id="5" name="Picture 18" descr="111-1122_IMG"/>
          <p:cNvPicPr>
            <a:picLocks noGrp="1" noChangeAspect="1" noChangeArrowheads="1"/>
          </p:cNvPicPr>
          <p:nvPr>
            <p:ph idx="4294967295"/>
          </p:nvPr>
        </p:nvPicPr>
        <p:blipFill>
          <a:blip r:embed="rId2" cstate="print"/>
          <a:srcRect/>
          <a:stretch>
            <a:fillRect/>
          </a:stretch>
        </p:blipFill>
        <p:spPr bwMode="auto">
          <a:xfrm>
            <a:off x="0" y="2133600"/>
            <a:ext cx="3168650" cy="2374900"/>
          </a:xfrm>
          <a:prstGeom prst="rect">
            <a:avLst/>
          </a:prstGeom>
          <a:noFill/>
          <a:ln w="9525">
            <a:noFill/>
            <a:miter lim="800000"/>
            <a:headEnd/>
            <a:tailEnd/>
          </a:ln>
        </p:spPr>
      </p:pic>
      <p:pic>
        <p:nvPicPr>
          <p:cNvPr id="6" name="Εικόνα 1056" descr="C:\Users\user\Desktop\φωτο\IMG_20131004_132041.jpg"/>
          <p:cNvPicPr/>
          <p:nvPr/>
        </p:nvPicPr>
        <p:blipFill>
          <a:blip r:embed="rId3" cstate="print"/>
          <a:srcRect/>
          <a:stretch>
            <a:fillRect/>
          </a:stretch>
        </p:blipFill>
        <p:spPr bwMode="auto">
          <a:xfrm>
            <a:off x="4211960" y="1484784"/>
            <a:ext cx="3816424" cy="2156260"/>
          </a:xfrm>
          <a:prstGeom prst="rect">
            <a:avLst/>
          </a:prstGeom>
          <a:ln>
            <a:noFill/>
          </a:ln>
          <a:effectLst>
            <a:softEdge rad="112500"/>
          </a:effectLst>
        </p:spPr>
      </p:pic>
      <p:pic>
        <p:nvPicPr>
          <p:cNvPr id="8" name="Εικόνα 1057" descr="C:\Users\user\Desktop\φωτο\IMG_20131004_132209.jpg"/>
          <p:cNvPicPr/>
          <p:nvPr/>
        </p:nvPicPr>
        <p:blipFill>
          <a:blip r:embed="rId4" cstate="print"/>
          <a:srcRect/>
          <a:stretch>
            <a:fillRect/>
          </a:stretch>
        </p:blipFill>
        <p:spPr bwMode="auto">
          <a:xfrm>
            <a:off x="4355976" y="3573016"/>
            <a:ext cx="3824684" cy="2445827"/>
          </a:xfrm>
          <a:prstGeom prst="rect">
            <a:avLst/>
          </a:prstGeom>
          <a:ln>
            <a:noFill/>
          </a:ln>
          <a:effectLst>
            <a:softEdge rad="112500"/>
          </a:effectLst>
        </p:spPr>
      </p:pic>
      <p:sp>
        <p:nvSpPr>
          <p:cNvPr id="9" name="Bent Arrow 8"/>
          <p:cNvSpPr/>
          <p:nvPr/>
        </p:nvSpPr>
        <p:spPr>
          <a:xfrm>
            <a:off x="4716016" y="4725144"/>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1" name="Rectangle 10"/>
          <p:cNvSpPr/>
          <p:nvPr/>
        </p:nvSpPr>
        <p:spPr>
          <a:xfrm>
            <a:off x="323528" y="1268760"/>
            <a:ext cx="3528392" cy="770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Measurements were performed once per day  for 27 years.</a:t>
            </a:r>
            <a:endParaRPr lang="el-GR" dirty="0"/>
          </a:p>
        </p:txBody>
      </p:sp>
      <p:pic>
        <p:nvPicPr>
          <p:cNvPr id="2050" name="Picture 2" descr="DSC_5170"/>
          <p:cNvPicPr>
            <a:picLocks noChangeAspect="1" noChangeArrowheads="1"/>
          </p:cNvPicPr>
          <p:nvPr/>
        </p:nvPicPr>
        <p:blipFill>
          <a:blip r:embed="rId5" cstate="print"/>
          <a:srcRect/>
          <a:stretch>
            <a:fillRect/>
          </a:stretch>
        </p:blipFill>
        <p:spPr bwMode="auto">
          <a:xfrm>
            <a:off x="179512" y="4725144"/>
            <a:ext cx="3384376" cy="1838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dirty="0" smtClean="0"/>
              <a:t>Mean monthly values of gamma radiation measurements</a:t>
            </a:r>
            <a:endParaRPr lang="el-GR" dirty="0"/>
          </a:p>
        </p:txBody>
      </p:sp>
      <p:sp>
        <p:nvSpPr>
          <p:cNvPr id="2" name="Footer Placeholder 1"/>
          <p:cNvSpPr>
            <a:spLocks noGrp="1"/>
          </p:cNvSpPr>
          <p:nvPr>
            <p:ph type="ftr" sz="quarter" idx="11"/>
          </p:nvPr>
        </p:nvSpPr>
        <p:spPr/>
        <p:txBody>
          <a:bodyPr/>
          <a:lstStyle/>
          <a:p>
            <a:r>
              <a:rPr lang="fr-FR" smtClean="0"/>
              <a:t>HNPS 2016</a:t>
            </a:r>
            <a:endParaRPr lang="el-GR"/>
          </a:p>
        </p:txBody>
      </p:sp>
      <p:sp>
        <p:nvSpPr>
          <p:cNvPr id="4" name="Content Placeholder 3"/>
          <p:cNvSpPr>
            <a:spLocks noGrp="1"/>
          </p:cNvSpPr>
          <p:nvPr>
            <p:ph type="body" idx="2"/>
          </p:nvPr>
        </p:nvSpPr>
        <p:spPr>
          <a:xfrm>
            <a:off x="609600" y="1752600"/>
            <a:ext cx="3170312" cy="4343400"/>
          </a:xfrm>
        </p:spPr>
        <p:txBody>
          <a:bodyPr>
            <a:normAutofit fontScale="85000" lnSpcReduction="10000"/>
          </a:bodyPr>
          <a:lstStyle/>
          <a:p>
            <a:pPr>
              <a:buFont typeface="Arial" pitchFamily="34" charset="0"/>
              <a:buChar char="•"/>
            </a:pPr>
            <a:r>
              <a:rPr lang="en-US" dirty="0" smtClean="0"/>
              <a:t>The  gamma dose rate decrease with  an effective  </a:t>
            </a:r>
            <a:r>
              <a:rPr lang="fr-FR" b="1" dirty="0" err="1" smtClean="0"/>
              <a:t>Half</a:t>
            </a:r>
            <a:r>
              <a:rPr lang="fr-FR" b="1" dirty="0" smtClean="0"/>
              <a:t>-life</a:t>
            </a:r>
            <a:r>
              <a:rPr lang="fr-FR" dirty="0" smtClean="0"/>
              <a:t> (</a:t>
            </a:r>
            <a:r>
              <a:rPr lang="fr-FR" b="1" dirty="0" smtClean="0"/>
              <a:t>t</a:t>
            </a:r>
            <a:r>
              <a:rPr lang="fr-FR" b="1" baseline="-25000" dirty="0" smtClean="0"/>
              <a:t>½</a:t>
            </a:r>
            <a:r>
              <a:rPr lang="fr-FR" dirty="0" smtClean="0"/>
              <a:t>)</a:t>
            </a:r>
            <a:r>
              <a:rPr lang="en-US" dirty="0" smtClean="0"/>
              <a:t>  of about  30 years</a:t>
            </a:r>
          </a:p>
          <a:p>
            <a:pPr>
              <a:buFont typeface="Arial" pitchFamily="34" charset="0"/>
              <a:buChar char="•"/>
            </a:pPr>
            <a:r>
              <a:rPr lang="en-US" dirty="0" smtClean="0"/>
              <a:t>The  gamma dose  rate  is the sum of the gamma dose rates  due to 1) Uranium series 2) Thorium series 3) K-40  4) Cs-137  (due to the Chernobyl accident).</a:t>
            </a:r>
          </a:p>
          <a:p>
            <a:pPr>
              <a:buFont typeface="Arial" pitchFamily="34" charset="0"/>
              <a:buChar char="•"/>
            </a:pPr>
            <a:r>
              <a:rPr lang="en-US" dirty="0" smtClean="0"/>
              <a:t>Taking into account that the decay </a:t>
            </a:r>
            <a:r>
              <a:rPr lang="fr-FR" b="1" dirty="0" err="1" smtClean="0"/>
              <a:t>Half</a:t>
            </a:r>
            <a:r>
              <a:rPr lang="fr-FR" b="1" dirty="0" smtClean="0"/>
              <a:t>-life</a:t>
            </a:r>
            <a:r>
              <a:rPr lang="fr-FR" dirty="0" smtClean="0"/>
              <a:t> (</a:t>
            </a:r>
            <a:r>
              <a:rPr lang="fr-FR" b="1" dirty="0" smtClean="0"/>
              <a:t>t</a:t>
            </a:r>
            <a:r>
              <a:rPr lang="fr-FR" b="1" baseline="-25000" dirty="0" smtClean="0"/>
              <a:t>½</a:t>
            </a:r>
            <a:r>
              <a:rPr lang="fr-FR" dirty="0" smtClean="0"/>
              <a:t>)</a:t>
            </a:r>
            <a:r>
              <a:rPr lang="en-US" dirty="0" smtClean="0"/>
              <a:t>  of Cs-137 is 30 years  the effective </a:t>
            </a:r>
            <a:r>
              <a:rPr lang="fr-FR" b="1" dirty="0" err="1" smtClean="0"/>
              <a:t>Half</a:t>
            </a:r>
            <a:r>
              <a:rPr lang="fr-FR" b="1" dirty="0" smtClean="0"/>
              <a:t>-life</a:t>
            </a:r>
            <a:r>
              <a:rPr lang="fr-FR" dirty="0" smtClean="0"/>
              <a:t> (</a:t>
            </a:r>
            <a:r>
              <a:rPr lang="fr-FR" b="1" dirty="0" smtClean="0"/>
              <a:t>t</a:t>
            </a:r>
            <a:r>
              <a:rPr lang="fr-FR" b="1" baseline="-25000" dirty="0" smtClean="0"/>
              <a:t>½</a:t>
            </a:r>
            <a:r>
              <a:rPr lang="fr-FR" dirty="0" smtClean="0"/>
              <a:t>)</a:t>
            </a:r>
            <a:r>
              <a:rPr lang="en-US" dirty="0" smtClean="0"/>
              <a:t> of the (total) gamma dose  rate should be greater than 30 years (gamma dose rates  due to Uranium series ,Thorium series and K-40 are in principle  quite constant)</a:t>
            </a:r>
            <a:endParaRPr lang="el-GR" dirty="0"/>
          </a:p>
        </p:txBody>
      </p:sp>
      <p:graphicFrame>
        <p:nvGraphicFramePr>
          <p:cNvPr id="13" name="Content Placeholder 12"/>
          <p:cNvGraphicFramePr>
            <a:graphicFrameLocks noGrp="1"/>
          </p:cNvGraphicFramePr>
          <p:nvPr>
            <p:ph sz="quarter" idx="1"/>
          </p:nvPr>
        </p:nvGraphicFramePr>
        <p:xfrm>
          <a:off x="3779912" y="1628800"/>
          <a:ext cx="5112568" cy="48245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Measurements with </a:t>
            </a:r>
            <a:r>
              <a:rPr lang="en-US" sz="3000" dirty="0" err="1" smtClean="0"/>
              <a:t>HPGe</a:t>
            </a:r>
            <a:r>
              <a:rPr lang="en-US" sz="3000" dirty="0" smtClean="0"/>
              <a:t> detectors</a:t>
            </a:r>
            <a:endParaRPr lang="el-GR" sz="3000" dirty="0"/>
          </a:p>
        </p:txBody>
      </p:sp>
      <p:sp>
        <p:nvSpPr>
          <p:cNvPr id="3" name="Content Placeholder 2"/>
          <p:cNvSpPr>
            <a:spLocks noGrp="1"/>
          </p:cNvSpPr>
          <p:nvPr>
            <p:ph sz="half" idx="1"/>
          </p:nvPr>
        </p:nvSpPr>
        <p:spPr/>
        <p:txBody>
          <a:bodyPr>
            <a:normAutofit fontScale="92500" lnSpcReduction="10000"/>
          </a:bodyPr>
          <a:lstStyle/>
          <a:p>
            <a:r>
              <a:rPr lang="en-US" dirty="0" smtClean="0"/>
              <a:t>The </a:t>
            </a:r>
            <a:r>
              <a:rPr lang="en-US" dirty="0" err="1" smtClean="0"/>
              <a:t>Xetex</a:t>
            </a:r>
            <a:r>
              <a:rPr lang="en-US" dirty="0" smtClean="0"/>
              <a:t> 501 A monitoring  system  cannot distinguish between the different contributions (Uranium series , Thorium series , K-40 ,Cs-137)</a:t>
            </a:r>
          </a:p>
          <a:p>
            <a:r>
              <a:rPr lang="en-US" dirty="0" smtClean="0"/>
              <a:t>650 measurements were  also performed during 1995-1998  , 2013  and 2014-015 with  three </a:t>
            </a:r>
            <a:r>
              <a:rPr lang="en-US" dirty="0" err="1" smtClean="0"/>
              <a:t>HPGe</a:t>
            </a:r>
            <a:r>
              <a:rPr lang="en-US" dirty="0" smtClean="0"/>
              <a:t> detectors .</a:t>
            </a:r>
            <a:endParaRPr lang="el-GR" dirty="0"/>
          </a:p>
        </p:txBody>
      </p:sp>
      <p:pic>
        <p:nvPicPr>
          <p:cNvPr id="8" name="Εικόνα 1061" descr="C:\Users\user\Desktop\φωτο\IMG_20131004_131634.jpg"/>
          <p:cNvPicPr>
            <a:picLocks noGrp="1"/>
          </p:cNvPicPr>
          <p:nvPr>
            <p:ph sz="half" idx="2"/>
          </p:nvPr>
        </p:nvPicPr>
        <p:blipFill>
          <a:blip r:embed="rId2" cstate="print"/>
          <a:stretch>
            <a:fillRect/>
          </a:stretch>
        </p:blipFill>
        <p:spPr bwMode="auto">
          <a:xfrm>
            <a:off x="4930845" y="1773238"/>
            <a:ext cx="3473309" cy="4624387"/>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fr-FR" smtClean="0"/>
              <a:t>HNPS 2016</a:t>
            </a:r>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fr-FR" smtClean="0"/>
              <a:t>HNPS 2016</a:t>
            </a:r>
            <a:endParaRPr lang="el-GR"/>
          </a:p>
        </p:txBody>
      </p:sp>
      <p:graphicFrame>
        <p:nvGraphicFramePr>
          <p:cNvPr id="6" name="Chart 5"/>
          <p:cNvGraphicFramePr/>
          <p:nvPr/>
        </p:nvGraphicFramePr>
        <p:xfrm>
          <a:off x="611560" y="692696"/>
          <a:ext cx="7560840" cy="14401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179512" y="2276872"/>
          <a:ext cx="7920880" cy="13681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683568" y="3789040"/>
          <a:ext cx="7488832" cy="12414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nvGraphicFramePr>
        <p:xfrm>
          <a:off x="827584" y="5157192"/>
          <a:ext cx="7416824" cy="124142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Cs-137</a:t>
            </a:r>
            <a:endParaRPr lang="el-GR" dirty="0"/>
          </a:p>
        </p:txBody>
      </p:sp>
      <p:sp>
        <p:nvSpPr>
          <p:cNvPr id="2" name="Footer Placeholder 1"/>
          <p:cNvSpPr>
            <a:spLocks noGrp="1"/>
          </p:cNvSpPr>
          <p:nvPr>
            <p:ph type="ftr" sz="quarter" idx="11"/>
          </p:nvPr>
        </p:nvSpPr>
        <p:spPr/>
        <p:txBody>
          <a:bodyPr/>
          <a:lstStyle/>
          <a:p>
            <a:r>
              <a:rPr lang="fr-FR" smtClean="0"/>
              <a:t>HNPS 2016</a:t>
            </a:r>
            <a:endParaRPr lang="el-GR"/>
          </a:p>
        </p:txBody>
      </p:sp>
      <p:sp>
        <p:nvSpPr>
          <p:cNvPr id="4" name="Rectangle 3"/>
          <p:cNvSpPr/>
          <p:nvPr/>
        </p:nvSpPr>
        <p:spPr>
          <a:xfrm>
            <a:off x="5940152" y="620688"/>
            <a:ext cx="2880320" cy="4247317"/>
          </a:xfrm>
          <a:prstGeom prst="rect">
            <a:avLst/>
          </a:prstGeom>
        </p:spPr>
        <p:txBody>
          <a:bodyPr wrap="square">
            <a:spAutoFit/>
          </a:bodyPr>
          <a:lstStyle/>
          <a:p>
            <a:pPr>
              <a:buFont typeface="Arial" pitchFamily="34" charset="0"/>
              <a:buChar char="•"/>
            </a:pPr>
            <a:r>
              <a:rPr lang="en-US" dirty="0" smtClean="0"/>
              <a:t>Effective  half life 14.1 years </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 Absorbed gamma dose rate in air  rate decrease with time due to natural decay (30 years half life) of Cs-137 and also due to the “removal “ of Cs-137 from the field of view of the detector .</a:t>
            </a:r>
          </a:p>
          <a:p>
            <a:endParaRPr lang="en-US" dirty="0" smtClean="0"/>
          </a:p>
          <a:p>
            <a:r>
              <a:rPr lang="en-US" dirty="0" smtClean="0"/>
              <a:t>1/</a:t>
            </a:r>
            <a:r>
              <a:rPr lang="en-US" dirty="0" err="1" smtClean="0"/>
              <a:t>T</a:t>
            </a:r>
            <a:r>
              <a:rPr lang="en-US" baseline="-25000" dirty="0" err="1" smtClean="0"/>
              <a:t>eff</a:t>
            </a:r>
            <a:r>
              <a:rPr lang="en-US" dirty="0" smtClean="0"/>
              <a:t> = 1/</a:t>
            </a:r>
            <a:r>
              <a:rPr lang="en-US" dirty="0" err="1" smtClean="0"/>
              <a:t>T</a:t>
            </a:r>
            <a:r>
              <a:rPr lang="en-US" baseline="-25000" dirty="0" err="1" smtClean="0"/>
              <a:t>decay</a:t>
            </a:r>
            <a:r>
              <a:rPr lang="en-US" dirty="0" smtClean="0"/>
              <a:t> + 1/</a:t>
            </a:r>
            <a:r>
              <a:rPr lang="en-US" dirty="0" err="1" smtClean="0"/>
              <a:t>T</a:t>
            </a:r>
            <a:r>
              <a:rPr lang="en-US" baseline="-25000" dirty="0" err="1" smtClean="0"/>
              <a:t>removal</a:t>
            </a:r>
            <a:endParaRPr lang="en-US" baseline="-25000" dirty="0" smtClean="0"/>
          </a:p>
        </p:txBody>
      </p:sp>
      <p:pic>
        <p:nvPicPr>
          <p:cNvPr id="5" name="Picture 2" descr="DSC_5170"/>
          <p:cNvPicPr>
            <a:picLocks noChangeAspect="1" noChangeArrowheads="1"/>
          </p:cNvPicPr>
          <p:nvPr/>
        </p:nvPicPr>
        <p:blipFill>
          <a:blip r:embed="rId2" cstate="print"/>
          <a:srcRect/>
          <a:stretch>
            <a:fillRect/>
          </a:stretch>
        </p:blipFill>
        <p:spPr bwMode="auto">
          <a:xfrm>
            <a:off x="5580112" y="4869160"/>
            <a:ext cx="3384376" cy="1838594"/>
          </a:xfrm>
          <a:prstGeom prst="rect">
            <a:avLst/>
          </a:prstGeom>
          <a:noFill/>
          <a:ln w="9525">
            <a:noFill/>
            <a:miter lim="800000"/>
            <a:headEnd/>
            <a:tailEnd/>
          </a:ln>
        </p:spPr>
      </p:pic>
      <p:graphicFrame>
        <p:nvGraphicFramePr>
          <p:cNvPr id="9" name="Chart 8"/>
          <p:cNvGraphicFramePr/>
          <p:nvPr/>
        </p:nvGraphicFramePr>
        <p:xfrm>
          <a:off x="539552" y="1340768"/>
          <a:ext cx="4968552" cy="48965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dirty="0" smtClean="0"/>
              <a:t>Signal  processing…</a:t>
            </a:r>
            <a:endParaRPr lang="el-GR" dirty="0"/>
          </a:p>
        </p:txBody>
      </p:sp>
      <p:sp>
        <p:nvSpPr>
          <p:cNvPr id="2" name="Footer Placeholder 1"/>
          <p:cNvSpPr>
            <a:spLocks noGrp="1"/>
          </p:cNvSpPr>
          <p:nvPr>
            <p:ph type="ftr" sz="quarter" idx="11"/>
          </p:nvPr>
        </p:nvSpPr>
        <p:spPr/>
        <p:txBody>
          <a:bodyPr/>
          <a:lstStyle/>
          <a:p>
            <a:r>
              <a:rPr lang="fr-FR" smtClean="0"/>
              <a:t>HNPS 2016</a:t>
            </a:r>
            <a:endParaRPr lang="el-GR"/>
          </a:p>
        </p:txBody>
      </p:sp>
      <p:graphicFrame>
        <p:nvGraphicFramePr>
          <p:cNvPr id="3" name="Chart 2"/>
          <p:cNvGraphicFramePr/>
          <p:nvPr/>
        </p:nvGraphicFramePr>
        <p:xfrm>
          <a:off x="539552" y="1052736"/>
          <a:ext cx="4320480" cy="30895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nvGraphicFramePr>
        <p:xfrm>
          <a:off x="755577" y="4077072"/>
          <a:ext cx="4464495" cy="2647950"/>
        </p:xfrm>
        <a:graphic>
          <a:graphicData uri="http://schemas.openxmlformats.org/drawingml/2006/chart">
            <c:chart xmlns:c="http://schemas.openxmlformats.org/drawingml/2006/chart" xmlns:r="http://schemas.openxmlformats.org/officeDocument/2006/relationships" r:id="rId3"/>
          </a:graphicData>
        </a:graphic>
      </p:graphicFrame>
      <p:sp>
        <p:nvSpPr>
          <p:cNvPr id="1025" name="Rectangle 1"/>
          <p:cNvSpPr>
            <a:spLocks noChangeArrowheads="1"/>
          </p:cNvSpPr>
          <p:nvPr/>
        </p:nvSpPr>
        <p:spPr bwMode="auto">
          <a:xfrm>
            <a:off x="2051720" y="4221088"/>
            <a:ext cx="266429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Detrended</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dose rate data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6084168" y="1844824"/>
            <a:ext cx="219573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signal we are analyzing (time dependence of the total absorbed gamma dose rate D(t) in air) has some valuable components. From mathematical point of view the trend T(t) of the signal</a:t>
            </a:r>
            <a:r>
              <a:rPr kumimoji="0" lang="en-US" sz="1200" b="0" i="0" u="none" strike="noStrike" cap="none" normalizeH="0" baseline="0" dirty="0" smtClean="0" bmk="OLE_LINK45">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is described by equation </a:t>
            </a:r>
            <a:r>
              <a:rPr kumimoji="0" lang="en-US" sz="12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Parameter A is related  to the  absorbed gamma dose  rates due to natural emitters (Uranium series, Thorium series, </a:t>
            </a:r>
            <a:r>
              <a:rPr kumimoji="0" lang="en-US" sz="12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40</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 which are quite constant and parameter B is related to absorbed gamma dose rate in air due to </a:t>
            </a:r>
            <a:r>
              <a:rPr kumimoji="0" lang="en-US" sz="12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137</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Cs from the Chernobyl accident.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8" name="Rectangle 14"/>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smtClean="0">
                <a:ln>
                  <a:noFill/>
                </a:ln>
                <a:solidFill>
                  <a:schemeClr val="tx1"/>
                </a:solidFill>
                <a:effectLst/>
                <a:latin typeface="Arial" pitchFamily="34" charset="0"/>
                <a:cs typeface="Arial" pitchFamily="34"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pic>
        <p:nvPicPr>
          <p:cNvPr id="19" name="Picture 1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76256" y="3356992"/>
            <a:ext cx="1171575" cy="18097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9.jpeg"/></Relationships>
</file>

<file path=ppt/theme/_rels/theme11.xml.rels><?xml version="1.0" encoding="UTF-8" standalone="yes"?>
<Relationships xmlns="http://schemas.openxmlformats.org/package/2006/relationships"><Relationship Id="rId1" Type="http://schemas.openxmlformats.org/officeDocument/2006/relationships/image" Target="../media/image8.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8.jpeg"/></Relationships>
</file>

<file path=ppt/theme/_rels/theme8.xml.rels><?xml version="1.0" encoding="UTF-8" standalone="yes"?>
<Relationships xmlns="http://schemas.openxmlformats.org/package/2006/relationships"><Relationship Id="rId1" Type="http://schemas.openxmlformats.org/officeDocument/2006/relationships/image" Target="../media/image8.jpeg"/></Relationships>
</file>

<file path=ppt/theme/_rels/them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0.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1.xml><?xml version="1.0" encoding="utf-8"?>
<a:theme xmlns:a="http://schemas.openxmlformats.org/drawingml/2006/main" name="2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8.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9.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1523</TotalTime>
  <Words>1065</Words>
  <Application>Microsoft Office PowerPoint</Application>
  <PresentationFormat>On-screen Show (4:3)</PresentationFormat>
  <Paragraphs>143</Paragraphs>
  <Slides>22</Slides>
  <Notes>1</Notes>
  <HiddenSlides>0</HiddenSlides>
  <MMClips>0</MMClips>
  <ScaleCrop>false</ScaleCrop>
  <HeadingPairs>
    <vt:vector size="4" baseType="variant">
      <vt:variant>
        <vt:lpstr>Theme</vt:lpstr>
      </vt:variant>
      <vt:variant>
        <vt:i4>11</vt:i4>
      </vt:variant>
      <vt:variant>
        <vt:lpstr>Slide Titles</vt:lpstr>
      </vt:variant>
      <vt:variant>
        <vt:i4>22</vt:i4>
      </vt:variant>
    </vt:vector>
  </HeadingPairs>
  <TitlesOfParts>
    <vt:vector size="33" baseType="lpstr">
      <vt:lpstr>Paper</vt:lpstr>
      <vt:lpstr>Module</vt:lpstr>
      <vt:lpstr>Civic</vt:lpstr>
      <vt:lpstr>1_Civic</vt:lpstr>
      <vt:lpstr>Median</vt:lpstr>
      <vt:lpstr>Office Theme</vt:lpstr>
      <vt:lpstr>Equity</vt:lpstr>
      <vt:lpstr>1_Equity</vt:lpstr>
      <vt:lpstr>1_Median</vt:lpstr>
      <vt:lpstr>Concourse</vt:lpstr>
      <vt:lpstr>2_Equity</vt:lpstr>
      <vt:lpstr>Periodicity analysis of long period  gamma radiation measurements in Thessaloniki , Greece.  </vt:lpstr>
      <vt:lpstr>…..  </vt:lpstr>
      <vt:lpstr>Slide 3</vt:lpstr>
      <vt:lpstr>1988-2015</vt:lpstr>
      <vt:lpstr>Mean monthly values of gamma radiation measurements</vt:lpstr>
      <vt:lpstr>Measurements with HPGe detectors</vt:lpstr>
      <vt:lpstr>Slide 7</vt:lpstr>
      <vt:lpstr>Cs-137</vt:lpstr>
      <vt:lpstr>Signal  processing…</vt:lpstr>
      <vt:lpstr>Slide 10</vt:lpstr>
      <vt:lpstr> The rain effect  on the gamma radiation above soil</vt:lpstr>
      <vt:lpstr>Fourier Transform</vt:lpstr>
      <vt:lpstr>Slide 13</vt:lpstr>
      <vt:lpstr>…..Possible  explanations</vt:lpstr>
      <vt:lpstr>GREEK EARLY WARNING NETWORK (operated by the Greek Atomic Energy Commission)</vt:lpstr>
      <vt:lpstr>GREEK EARLY WARNING NETWORK (THESSALONIKI STATION-METEO)</vt:lpstr>
      <vt:lpstr> FOURIER TRANSFORM</vt:lpstr>
      <vt:lpstr>FOURIER TRANSFORM METEO LOCATION  (2001-2015)</vt:lpstr>
      <vt:lpstr>Slide 19</vt:lpstr>
      <vt:lpstr>Slide 20</vt:lpstr>
      <vt:lpstr>For more information…..</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series analysis of Air Kerma rates measured with NaI(Tl) and  HPGe detectors</dc:title>
  <dc:creator>clouvas</dc:creator>
  <cp:lastModifiedBy>clouvas</cp:lastModifiedBy>
  <cp:revision>54</cp:revision>
  <dcterms:created xsi:type="dcterms:W3CDTF">2014-01-30T14:53:30Z</dcterms:created>
  <dcterms:modified xsi:type="dcterms:W3CDTF">2016-05-31T16:36:33Z</dcterms:modified>
</cp:coreProperties>
</file>